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mfortaa" panose="020B0604020202020204" charset="0"/>
      <p:regular r:id="rId13"/>
      <p:bold r:id="rId14"/>
    </p:embeddedFont>
    <p:embeddedFont>
      <p:font typeface="Economica" panose="020B060402020202020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layfair Display" panose="00000500000000000000" pitchFamily="2" charset="-18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8a9c5fd0f4b854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8a9c5fd0f4b854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e443b20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e443b20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e443b20b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e443b20b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e443b20b4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e443b20b4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e443b20b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e443b20b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e443b20b4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e443b20b4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e443b20b4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e443b20b4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047f079ca6e4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047f079ca6e4c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047f079ca6e4c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047f079ca6e4c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pl.wikipedia.org/wiki/Wojew%C3%B3dztwo_wielkopolskie" TargetMode="External"/><Relationship Id="rId7" Type="http://schemas.openxmlformats.org/officeDocument/2006/relationships/hyperlink" Target="https://pl.wikipedia.org/wiki/Wojew%C3%B3dztwo_pilski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.wikipedia.org/wiki/Podzia%C5%82_administracyjny_Polski_(1975%E2%80%931998)" TargetMode="External"/><Relationship Id="rId5" Type="http://schemas.openxmlformats.org/officeDocument/2006/relationships/hyperlink" Target="https://pl.wikipedia.org/wiki/Damas%C5%82awek_(gmina)" TargetMode="External"/><Relationship Id="rId4" Type="http://schemas.openxmlformats.org/officeDocument/2006/relationships/hyperlink" Target="https://pl.wikipedia.org/wiki/Powiat_w%C4%85growieck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rafia.com.pl/diecezja/archidiecezja-gniezniensk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3357525" y="1541700"/>
            <a:ext cx="32610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>
                <a:latin typeface="Comfortaa"/>
                <a:ea typeface="Comfortaa"/>
                <a:cs typeface="Comfortaa"/>
                <a:sym typeface="Comfortaa"/>
              </a:rPr>
              <a:t>  Symbole     Niemczyna</a:t>
            </a:r>
            <a:endParaRPr sz="3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Źródła :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❏"/>
            </a:pPr>
            <a:r>
              <a:rPr lang="pl">
                <a:latin typeface="Economica"/>
                <a:ea typeface="Economica"/>
                <a:cs typeface="Economica"/>
                <a:sym typeface="Economica"/>
              </a:rPr>
              <a:t>INFORMACJE: Google, strony internetowe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❏"/>
            </a:pPr>
            <a:r>
              <a:rPr lang="pl">
                <a:latin typeface="Economica"/>
                <a:ea typeface="Economica"/>
                <a:cs typeface="Economica"/>
                <a:sym typeface="Economica"/>
              </a:rPr>
              <a:t>ZDJĘCIA: Google Galeria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WYKONAŁY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Wanessa Czaplińska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Gabriela Marzec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Kinga Malińska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pl">
                <a:latin typeface="Playfair Display"/>
                <a:ea typeface="Playfair Display"/>
                <a:cs typeface="Playfair Display"/>
                <a:sym typeface="Playfair Display"/>
              </a:rPr>
              <a:t>Julia Wesela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Niemczyn - skąd ta nazwa ?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97200" y="1214250"/>
            <a:ext cx="4174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50">
                <a:solidFill>
                  <a:srgbClr val="2021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Niemczyn to </a:t>
            </a:r>
            <a:r>
              <a:rPr lang="pl" sz="175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wieś pałucka w Pol</a:t>
            </a:r>
            <a:r>
              <a:rPr lang="pl" sz="1750">
                <a:solidFill>
                  <a:srgbClr val="2021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sce</a:t>
            </a:r>
            <a:r>
              <a:rPr lang="pl" sz="175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, położona w </a:t>
            </a:r>
            <a:r>
              <a:rPr lang="pl" sz="1750">
                <a:highlight>
                  <a:srgbClr val="FFFFFF"/>
                </a:highlight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województwie wielkopolskim</a:t>
            </a:r>
            <a:r>
              <a:rPr lang="pl" sz="175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, w </a:t>
            </a:r>
            <a:r>
              <a:rPr lang="pl" sz="1750">
                <a:highlight>
                  <a:srgbClr val="FFFFFF"/>
                </a:highlight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powiecie wągrowieckim</a:t>
            </a:r>
            <a:r>
              <a:rPr lang="pl" sz="175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, w </a:t>
            </a:r>
            <a:r>
              <a:rPr lang="pl" sz="1750">
                <a:highlight>
                  <a:srgbClr val="FFFFFF"/>
                </a:highlight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/>
              </a:rPr>
              <a:t>gminie Damasławek</a:t>
            </a:r>
            <a:r>
              <a:rPr lang="pl" sz="175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pl" sz="1750">
                <a:highlight>
                  <a:srgbClr val="FFFFFF"/>
                </a:highlight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6"/>
              </a:rPr>
              <a:t>W latach 1975–1998</a:t>
            </a:r>
            <a:r>
              <a:rPr lang="pl" sz="175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wieś położona była w </a:t>
            </a:r>
            <a:r>
              <a:rPr lang="pl" sz="1750">
                <a:highlight>
                  <a:srgbClr val="FFFFFF"/>
                </a:highlight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7"/>
              </a:rPr>
              <a:t>województwie pilskim</a:t>
            </a:r>
            <a:r>
              <a:rPr lang="pl" sz="175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75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500"/>
              </a:spcBef>
              <a:spcAft>
                <a:spcPts val="1200"/>
              </a:spcAft>
              <a:buNone/>
            </a:pP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9850" y="607300"/>
            <a:ext cx="4268701" cy="42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Niemczyn - Szkoła podstawowa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262425"/>
            <a:ext cx="43221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8">
                <a:latin typeface="Comfortaa"/>
                <a:ea typeface="Comfortaa"/>
                <a:cs typeface="Comfortaa"/>
                <a:sym typeface="Comfortaa"/>
              </a:rPr>
              <a:t>Szkoła Podstawowa w Niemczynie to szkoła, która została wybudowana w 1959 roku. Obecnie liczy ona około 150 uczniów. Tutejszą dyrektorką jest p. Maria Machaj - Socha, a pedagog p. Magdalena Maciuba.</a:t>
            </a:r>
            <a:endParaRPr sz="2208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208">
                <a:latin typeface="Comfortaa"/>
                <a:ea typeface="Comfortaa"/>
                <a:cs typeface="Comfortaa"/>
                <a:sym typeface="Comfortaa"/>
              </a:rPr>
              <a:t>W dawnych czasach tutejsza część przedszkolna była szkołą niemiecką. </a:t>
            </a:r>
            <a:endParaRPr sz="2208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208">
                <a:latin typeface="Comfortaa"/>
                <a:ea typeface="Comfortaa"/>
                <a:cs typeface="Comfortaa"/>
                <a:sym typeface="Comfortaa"/>
              </a:rPr>
              <a:t>Stare mury przeżyły wojnę oraz nie jedną bitwę.</a:t>
            </a:r>
            <a:endParaRPr sz="2208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 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200" y="1314382"/>
            <a:ext cx="3668100" cy="282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Poczta 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45875" y="1035675"/>
            <a:ext cx="42045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900">
                <a:latin typeface="Comfortaa"/>
                <a:ea typeface="Comfortaa"/>
                <a:cs typeface="Comfortaa"/>
                <a:sym typeface="Comfortaa"/>
              </a:rPr>
              <a:t>Poczta ta nie jest już użytkowana. Jest ona na drodze Wągrowiec-Żnin. W tutejszych czasach nie jest ona zamieszkana. Powstała z kamienia murowego, została zbudowana w 1849 roku. Liczy ona ponad 100 lat.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075" y="819900"/>
            <a:ext cx="3262325" cy="28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Kościół rzymskokatolicki w Niemczynie 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237625"/>
            <a:ext cx="4050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Metropolia - </a:t>
            </a:r>
            <a:r>
              <a:rPr lang="pl">
                <a:solidFill>
                  <a:srgbClr val="212529"/>
                </a:solidFill>
                <a:highlight>
                  <a:srgbClr val="F0FFFF"/>
                </a:highlight>
                <a:latin typeface="Comfortaa"/>
                <a:ea typeface="Comfortaa"/>
                <a:cs typeface="Comfortaa"/>
                <a:sym typeface="Comfortaa"/>
              </a:rPr>
              <a:t>Gnieźnieńska</a:t>
            </a:r>
            <a:endParaRPr>
              <a:solidFill>
                <a:srgbClr val="212529"/>
              </a:solidFill>
              <a:highlight>
                <a:srgbClr val="F0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50">
                <a:solidFill>
                  <a:srgbClr val="212529"/>
                </a:solidFill>
                <a:highlight>
                  <a:srgbClr val="F0FFFF"/>
                </a:highlight>
                <a:latin typeface="Comfortaa"/>
                <a:ea typeface="Comfortaa"/>
                <a:cs typeface="Comfortaa"/>
                <a:sym typeface="Comfortaa"/>
              </a:rPr>
              <a:t>Diecezja </a:t>
            </a:r>
            <a:r>
              <a:rPr lang="pl" sz="1650">
                <a:solidFill>
                  <a:srgbClr val="212529"/>
                </a:solidFill>
                <a:highlight>
                  <a:srgbClr val="F0FFFF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l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Archidiecezja Gnieźnieńsk</a:t>
            </a:r>
            <a:r>
              <a:rPr lang="pl">
                <a:highlight>
                  <a:srgbClr val="F0FFFF"/>
                </a:highlight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>
              <a:highlight>
                <a:srgbClr val="F0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highlight>
                  <a:srgbClr val="F0FFFF"/>
                </a:highlight>
                <a:latin typeface="Comfortaa"/>
                <a:ea typeface="Comfortaa"/>
                <a:cs typeface="Comfortaa"/>
                <a:sym typeface="Comfortaa"/>
              </a:rPr>
              <a:t>Dekanat - damasławski</a:t>
            </a:r>
            <a:endParaRPr>
              <a:highlight>
                <a:srgbClr val="F0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highlight>
                  <a:srgbClr val="F0FFFF"/>
                </a:highlight>
                <a:latin typeface="Comfortaa"/>
                <a:ea typeface="Comfortaa"/>
                <a:cs typeface="Comfortaa"/>
                <a:sym typeface="Comfortaa"/>
              </a:rPr>
              <a:t>Tutejszym proboszczem jest Bogdan Łybek. </a:t>
            </a:r>
            <a:endParaRPr>
              <a:highlight>
                <a:srgbClr val="F0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>
                <a:highlight>
                  <a:srgbClr val="F0FFFF"/>
                </a:highlight>
                <a:latin typeface="Comfortaa"/>
                <a:ea typeface="Comfortaa"/>
                <a:cs typeface="Comfortaa"/>
                <a:sym typeface="Comfortaa"/>
              </a:rPr>
              <a:t>Msze odbywają się codziennie, jest to </a:t>
            </a:r>
            <a:r>
              <a:rPr lang="pl">
                <a:solidFill>
                  <a:srgbClr val="2021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Kościół Rzymskokatolicki Pw. Wniebowzięcia NMP.</a:t>
            </a:r>
            <a:endParaRPr>
              <a:highlight>
                <a:srgbClr val="F0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960" y="1237623"/>
            <a:ext cx="2202741" cy="14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8200" y="1787414"/>
            <a:ext cx="1821951" cy="261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Stary kościół ( krypel) 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60975" y="1028700"/>
            <a:ext cx="3755400" cy="3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Krypel jest to stary kościół, obiekt należący niegdyś do Kościoła ewangelickiego (poniemiecki). Co roku jest odwiedzany przez sporą liczbę osób oraz turystów budząc zaciekawienie wielu ludzi.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649" y="2231075"/>
            <a:ext cx="2247226" cy="16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525" y="737749"/>
            <a:ext cx="2863125" cy="16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6371" y="2571750"/>
            <a:ext cx="2863125" cy="190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Cmentarz Katolicki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4992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Cmentarz znajduje się przy kościele rzymsko - katolickim, którego obecnym księdzem jest Bogdan Łybek. Jest położonym na nim wiele tutejszych rodzin.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603" y="219075"/>
            <a:ext cx="314092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103" y="2571750"/>
            <a:ext cx="3140925" cy="235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Kuźnia w Niemczynie 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6420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Kuźnia znajdująca się w Niemczynie jest obecnie zamieszkiwana przez rodzinę. Tutejszym właścicielem tego terenu jest rodzina Jankowskich.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038" y="105225"/>
            <a:ext cx="2521091" cy="335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3700" y="1780675"/>
            <a:ext cx="2367250" cy="31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OSP NIEMCZYN 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212550" y="1147225"/>
            <a:ext cx="4125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latin typeface="Comfortaa"/>
                <a:ea typeface="Comfortaa"/>
                <a:cs typeface="Comfortaa"/>
                <a:sym typeface="Comfortaa"/>
              </a:rPr>
              <a:t>Ochotnicza straż pożarna w Niemczynie działająca od dość dawnego czasu. Licząca sporą grupę młodzieży oraz ochotników starszego wieku. Straż angażuje się w życie społeczne wsi, uczestnicząc w różnych uroczystościach.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650" y="2571749"/>
            <a:ext cx="3407136" cy="23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6275" y="217650"/>
            <a:ext cx="3220551" cy="21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Pokaz na ekranie (16:9)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Comfortaa</vt:lpstr>
      <vt:lpstr>Arial</vt:lpstr>
      <vt:lpstr>Economica</vt:lpstr>
      <vt:lpstr>Open Sans</vt:lpstr>
      <vt:lpstr>Playfair Display</vt:lpstr>
      <vt:lpstr>Luxe</vt:lpstr>
      <vt:lpstr>Prezentacja programu PowerPoint</vt:lpstr>
      <vt:lpstr>Niemczyn - skąd ta nazwa ?</vt:lpstr>
      <vt:lpstr>Niemczyn - Szkoła podstawowa</vt:lpstr>
      <vt:lpstr>Poczta </vt:lpstr>
      <vt:lpstr>Kościół rzymskokatolicki w Niemczynie </vt:lpstr>
      <vt:lpstr>Stary kościół ( krypel) </vt:lpstr>
      <vt:lpstr>Cmentarz Katolicki</vt:lpstr>
      <vt:lpstr>Kuźnia w Niemczynie </vt:lpstr>
      <vt:lpstr>OSP NIEMCZYN </vt:lpstr>
      <vt:lpstr>Źródła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Anita</dc:creator>
  <cp:lastModifiedBy>Użytkownik systemu Windows</cp:lastModifiedBy>
  <cp:revision>2</cp:revision>
  <dcterms:modified xsi:type="dcterms:W3CDTF">2022-01-18T04:27:25Z</dcterms:modified>
</cp:coreProperties>
</file>