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83" r:id="rId12"/>
    <p:sldId id="264" r:id="rId13"/>
    <p:sldId id="269" r:id="rId14"/>
    <p:sldId id="278" r:id="rId15"/>
    <p:sldId id="265" r:id="rId16"/>
    <p:sldId id="279" r:id="rId17"/>
    <p:sldId id="266" r:id="rId18"/>
    <p:sldId id="267" r:id="rId19"/>
    <p:sldId id="284" r:id="rId20"/>
    <p:sldId id="268" r:id="rId21"/>
    <p:sldId id="285" r:id="rId22"/>
    <p:sldId id="270" r:id="rId23"/>
    <p:sldId id="271" r:id="rId24"/>
    <p:sldId id="272" r:id="rId25"/>
    <p:sldId id="288" r:id="rId26"/>
    <p:sldId id="286" r:id="rId27"/>
    <p:sldId id="274" r:id="rId28"/>
    <p:sldId id="275" r:id="rId29"/>
    <p:sldId id="276" r:id="rId30"/>
    <p:sldId id="287" r:id="rId31"/>
    <p:sldId id="277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444"/>
    <a:srgbClr val="512373"/>
    <a:srgbClr val="C77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998DB-4F3F-4EF9-A1AF-B2BA00255CE6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E2221-C599-40B1-925A-CB98FE2C7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05.05.2022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45000">
              <a:srgbClr val="FF7A00">
                <a:alpha val="88000"/>
              </a:srgbClr>
            </a:gs>
            <a:gs pos="70000">
              <a:srgbClr val="FF0300">
                <a:alpha val="80000"/>
              </a:srgbClr>
            </a:gs>
            <a:gs pos="100000">
              <a:srgbClr val="4D0808">
                <a:alpha val="73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1470025"/>
          </a:xfrm>
        </p:spPr>
        <p:txBody>
          <a:bodyPr/>
          <a:lstStyle/>
          <a:p>
            <a:r>
              <a:rPr lang="pl-PL" b="1" dirty="0">
                <a:latin typeface="Bradley Hand ITC" pitchFamily="66" charset="0"/>
              </a:rPr>
              <a:t>„STARY KOTLIN – NOWY KOTLIN”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29420" cy="2357454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Podsumowanie III etapu</a:t>
            </a:r>
          </a:p>
          <a:p>
            <a:r>
              <a:rPr lang="pl-PL" sz="2800" dirty="0">
                <a:solidFill>
                  <a:schemeClr val="tx1"/>
                </a:solidFill>
              </a:rPr>
              <a:t>w Szkole Podstawowej</a:t>
            </a:r>
          </a:p>
          <a:p>
            <a:r>
              <a:rPr lang="pl-PL" sz="2800" dirty="0">
                <a:solidFill>
                  <a:schemeClr val="tx1"/>
                </a:solidFill>
              </a:rPr>
              <a:t>im. Marii Konopnickiej</a:t>
            </a:r>
          </a:p>
          <a:p>
            <a:r>
              <a:rPr lang="pl-PL" sz="2800" dirty="0">
                <a:solidFill>
                  <a:schemeClr val="tx1"/>
                </a:solidFill>
              </a:rPr>
              <a:t>w Kotlinie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NOWA SZKOŁA </a:t>
            </a:r>
            <a:r>
              <a:rPr lang="pl-PL" sz="3600" dirty="0"/>
              <a:t>– ul. Marii Konopnickiej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857233"/>
            <a:ext cx="8472518" cy="1000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Budowę szkoły, w której obecnie się uczymy, zakończono w 1989r.</a:t>
            </a:r>
          </a:p>
        </p:txBody>
      </p:sp>
      <p:pic>
        <p:nvPicPr>
          <p:cNvPr id="4" name="Obraz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714752"/>
            <a:ext cx="4227564" cy="2857520"/>
          </a:xfrm>
          <a:prstGeom prst="rect">
            <a:avLst/>
          </a:prstGeom>
        </p:spPr>
      </p:pic>
      <p:pic>
        <p:nvPicPr>
          <p:cNvPr id="6" name="Obraz 5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571612"/>
            <a:ext cx="3603051" cy="507207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14282" y="1714488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/>
              <a:t>We wrześniu, właśnie tego roku, placówka rozpoczęła swoją działalność i trwa aż do dnia dzisiejszego.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4071966" cy="282775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5453" y="428604"/>
            <a:ext cx="9108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NOWA SZKOŁA </a:t>
            </a:r>
            <a:r>
              <a:rPr lang="pl-PL" sz="3200" dirty="0"/>
              <a:t>– ul. Marii Konopnickiej, ciąg dalszy</a:t>
            </a:r>
          </a:p>
        </p:txBody>
      </p:sp>
      <p:pic>
        <p:nvPicPr>
          <p:cNvPr id="4" name="Obraz 3" descr="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928934"/>
            <a:ext cx="4286280" cy="321471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143900" y="578645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500562" y="157161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Inauguracja roku szkolnego 1989 – 1990</a:t>
            </a:r>
          </a:p>
          <a:p>
            <a:r>
              <a:rPr lang="pl-PL" i="1" dirty="0"/>
              <a:t>na szkolnym boisku. 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rot="10800000">
            <a:off x="4429124" y="1857364"/>
            <a:ext cx="39290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000232" y="564357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Obecne boisko szkolne.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2000232" y="6000768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NOWA SZKOŁA – ul. M. Konopnickiej, ciąg dalszy</a:t>
            </a:r>
          </a:p>
        </p:txBody>
      </p:sp>
      <p:pic>
        <p:nvPicPr>
          <p:cNvPr id="4" name="Symbol zastępczy zawartości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000108"/>
            <a:ext cx="3701440" cy="5390446"/>
          </a:xfrm>
        </p:spPr>
      </p:pic>
      <p:pic>
        <p:nvPicPr>
          <p:cNvPr id="6" name="Obraz 5" descr="1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928802"/>
            <a:ext cx="4584257" cy="342902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143900" y="50006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214810" y="592933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Obiekt sportowy szkoły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 rot="10800000">
            <a:off x="4071934" y="6286520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286512" y="135729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Wejście główne szkoły</a:t>
            </a:r>
          </a:p>
        </p:txBody>
      </p:sp>
      <p:cxnSp>
        <p:nvCxnSpPr>
          <p:cNvPr id="21" name="Łącznik prosty 20"/>
          <p:cNvCxnSpPr/>
          <p:nvPr/>
        </p:nvCxnSpPr>
        <p:spPr>
          <a:xfrm rot="10800000">
            <a:off x="6215074" y="1643050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rot="5400000">
            <a:off x="6107917" y="175020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/>
              <a:t>Szkolne wspomnienie…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071546"/>
            <a:ext cx="3643338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dirty="0"/>
              <a:t>    Jedną z najbardziej znanych tradycji w naszej szkole są słynne w całej gminie…</a:t>
            </a:r>
          </a:p>
          <a:p>
            <a:pPr>
              <a:buNone/>
            </a:pPr>
            <a:r>
              <a:rPr lang="pl-PL" sz="2800" dirty="0"/>
              <a:t>	</a:t>
            </a:r>
          </a:p>
          <a:p>
            <a:pPr>
              <a:buNone/>
            </a:pPr>
            <a:endParaRPr lang="pl-PL" sz="2800" dirty="0"/>
          </a:p>
        </p:txBody>
      </p:sp>
      <p:pic>
        <p:nvPicPr>
          <p:cNvPr id="4" name="Obraz 3" descr="18_1995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857232"/>
            <a:ext cx="4632840" cy="2947001"/>
          </a:xfrm>
          <a:prstGeom prst="rect">
            <a:avLst/>
          </a:prstGeom>
        </p:spPr>
      </p:pic>
      <p:pic>
        <p:nvPicPr>
          <p:cNvPr id="5" name="Obraz 4" descr="19.jpg"/>
          <p:cNvPicPr>
            <a:picLocks noChangeAspect="1"/>
          </p:cNvPicPr>
          <p:nvPr/>
        </p:nvPicPr>
        <p:blipFill>
          <a:blip r:embed="rId3"/>
          <a:srcRect t="9168"/>
          <a:stretch>
            <a:fillRect/>
          </a:stretch>
        </p:blipFill>
        <p:spPr>
          <a:xfrm>
            <a:off x="285720" y="3812614"/>
            <a:ext cx="4643470" cy="283109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357818" y="4572008"/>
            <a:ext cx="3513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…</a:t>
            </a:r>
            <a:r>
              <a:rPr lang="pl-PL" sz="2800" dirty="0">
                <a:solidFill>
                  <a:srgbClr val="FF0000"/>
                </a:solidFill>
              </a:rPr>
              <a:t>BIEGI KONOPNICKIEJ</a:t>
            </a:r>
            <a:r>
              <a:rPr lang="pl-PL" sz="2800" dirty="0"/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429124" y="342900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1995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_1997 i 2017.jpeg"/>
          <p:cNvPicPr>
            <a:picLocks noChangeAspect="1"/>
          </p:cNvPicPr>
          <p:nvPr/>
        </p:nvPicPr>
        <p:blipFill>
          <a:blip r:embed="rId2"/>
          <a:srcRect l="9241" t="5936" r="9250" b="2273"/>
          <a:stretch>
            <a:fillRect/>
          </a:stretch>
        </p:blipFill>
        <p:spPr>
          <a:xfrm>
            <a:off x="385300" y="839890"/>
            <a:ext cx="3900948" cy="523231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429124" y="560065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Biegi w 1997 i 2017 roku</a:t>
            </a:r>
            <a:r>
              <a:rPr lang="pl-PL" dirty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929190" y="2000240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/>
              <a:t>W tym roku odbędzie się ich już XII edycja.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rot="10800000">
            <a:off x="4357686" y="5929330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Biegi, ciąg dalszy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BANK</a:t>
            </a:r>
            <a:r>
              <a:rPr lang="pl-PL" sz="3600" dirty="0"/>
              <a:t>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1863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/>
              <a:t>   Do tej pory starsi mieszkańcy naszej miejscowości</a:t>
            </a:r>
          </a:p>
          <a:p>
            <a:pPr algn="ctr">
              <a:buNone/>
            </a:pPr>
            <a:r>
              <a:rPr lang="pl-PL" sz="2800" dirty="0"/>
              <a:t>opłacają swoje rachunki w Banku Spółdzielczym.</a:t>
            </a:r>
          </a:p>
          <a:p>
            <a:pPr algn="ctr">
              <a:buNone/>
            </a:pPr>
            <a:r>
              <a:rPr lang="pl-PL" sz="2800" dirty="0"/>
              <a:t>   Popatrzmy jak zmienił się budynek na przestrzeni lat.</a:t>
            </a:r>
          </a:p>
        </p:txBody>
      </p:sp>
      <p:pic>
        <p:nvPicPr>
          <p:cNvPr id="4" name="Obraz 3" descr="21_1977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3839793" cy="3071834"/>
          </a:xfrm>
          <a:prstGeom prst="rect">
            <a:avLst/>
          </a:prstGeom>
        </p:spPr>
      </p:pic>
      <p:pic>
        <p:nvPicPr>
          <p:cNvPr id="5" name="Obraz 4" descr="IMG20220331150749.jpg"/>
          <p:cNvPicPr>
            <a:picLocks noChangeAspect="1"/>
          </p:cNvPicPr>
          <p:nvPr/>
        </p:nvPicPr>
        <p:blipFill>
          <a:blip r:embed="rId3" cstate="print"/>
          <a:srcRect l="13281" t="4861" r="20935" b="4861"/>
          <a:stretch>
            <a:fillRect/>
          </a:stretch>
        </p:blipFill>
        <p:spPr>
          <a:xfrm>
            <a:off x="4214810" y="3357562"/>
            <a:ext cx="4786346" cy="295584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143372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4282" y="54292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1977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2_podświetleni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5771599" cy="431715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BANK, ciąg dalszy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215074" y="414338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Bank pod osłoną nocy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rot="10800000">
            <a:off x="6143636" y="442913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5286380" y="535782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ZPOW w Kotlinie</a:t>
            </a:r>
            <a:r>
              <a:rPr lang="pl-PL" sz="3600" dirty="0"/>
              <a:t>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142984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>
                <a:solidFill>
                  <a:srgbClr val="0070C0"/>
                </a:solidFill>
              </a:rPr>
              <a:t>    Zakład Przetwórstwa Owoców i Warzyw </a:t>
            </a:r>
            <a:r>
              <a:rPr lang="pl-PL" sz="2800" dirty="0"/>
              <a:t>to chluba naszej gminy. Firma istnieje do dnia dzisiejszego jako prywatna własność. </a:t>
            </a:r>
          </a:p>
          <a:p>
            <a:pPr>
              <a:buNone/>
            </a:pPr>
            <a:r>
              <a:rPr lang="pl-PL" sz="2800" dirty="0"/>
              <a:t>    To właśnie tu powstaje słynny keczup, obecnie pod nazwą „Kotliński”.</a:t>
            </a:r>
          </a:p>
        </p:txBody>
      </p:sp>
      <p:pic>
        <p:nvPicPr>
          <p:cNvPr id="4" name="Obraz 3" descr="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928670"/>
            <a:ext cx="36830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ZPOW w Kotlinie</a:t>
            </a:r>
            <a:r>
              <a:rPr lang="pl-PL" sz="3600" dirty="0"/>
              <a:t>, ciąg dalszy</a:t>
            </a:r>
          </a:p>
        </p:txBody>
      </p:sp>
      <p:pic>
        <p:nvPicPr>
          <p:cNvPr id="4" name="Symbol zastępczy zawartości 3" descr="26_Przód zakładu lata 80.jpg"/>
          <p:cNvPicPr>
            <a:picLocks noGrp="1" noChangeAspect="1"/>
          </p:cNvPicPr>
          <p:nvPr>
            <p:ph idx="1"/>
          </p:nvPr>
        </p:nvPicPr>
        <p:blipFill>
          <a:blip r:embed="rId2"/>
          <a:srcRect t="6806" b="6982"/>
          <a:stretch>
            <a:fillRect/>
          </a:stretch>
        </p:blipFill>
        <p:spPr>
          <a:xfrm>
            <a:off x="142844" y="1643050"/>
            <a:ext cx="4062984" cy="2714644"/>
          </a:xfrm>
        </p:spPr>
      </p:pic>
      <p:pic>
        <p:nvPicPr>
          <p:cNvPr id="5" name="Obraz 4" descr="27_Przód zakładu rok 2022.jpeg"/>
          <p:cNvPicPr>
            <a:picLocks noChangeAspect="1"/>
          </p:cNvPicPr>
          <p:nvPr/>
        </p:nvPicPr>
        <p:blipFill>
          <a:blip r:embed="rId3"/>
          <a:srcRect t="3869" b="11309"/>
          <a:stretch>
            <a:fillRect/>
          </a:stretch>
        </p:blipFill>
        <p:spPr>
          <a:xfrm>
            <a:off x="4286248" y="3000372"/>
            <a:ext cx="4714876" cy="29994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643438" y="24288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Przód zakładu widziany z ulicy Poznańskiej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.jpg"/>
          <p:cNvPicPr>
            <a:picLocks noChangeAspect="1"/>
          </p:cNvPicPr>
          <p:nvPr/>
        </p:nvPicPr>
        <p:blipFill>
          <a:blip r:embed="rId2"/>
          <a:srcRect l="6781" t="7546" r="5066"/>
          <a:stretch>
            <a:fillRect/>
          </a:stretch>
        </p:blipFill>
        <p:spPr>
          <a:xfrm>
            <a:off x="196831" y="1446213"/>
            <a:ext cx="4017979" cy="2840043"/>
          </a:xfrm>
          <a:prstGeom prst="rect">
            <a:avLst/>
          </a:prstGeom>
        </p:spPr>
      </p:pic>
      <p:pic>
        <p:nvPicPr>
          <p:cNvPr id="3" name="Obraz 2" descr="25.jpeg"/>
          <p:cNvPicPr>
            <a:picLocks noChangeAspect="1"/>
          </p:cNvPicPr>
          <p:nvPr/>
        </p:nvPicPr>
        <p:blipFill>
          <a:blip r:embed="rId3"/>
          <a:srcRect b="20187"/>
          <a:stretch>
            <a:fillRect/>
          </a:stretch>
        </p:blipFill>
        <p:spPr>
          <a:xfrm>
            <a:off x="4394691" y="2857496"/>
            <a:ext cx="4535027" cy="271464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</a:rPr>
              <a:t>ZPOW w Kotlinie</a:t>
            </a:r>
            <a:r>
              <a:rPr lang="pl-PL" sz="3600" dirty="0"/>
              <a:t>, ciąg dalszy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215306" y="5214950"/>
            <a:ext cx="7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/>
              <a:t>ROBOTYKA jest ciekawa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928671"/>
            <a:ext cx="7572428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Dzięki zajęciom z projektu </a:t>
            </a:r>
          </a:p>
          <a:p>
            <a:pPr>
              <a:buNone/>
            </a:pPr>
            <a:r>
              <a:rPr lang="pl-PL" dirty="0"/>
              <a:t>CYFROWA SZKOŁA WIELKOPOLSKA @ 2020</a:t>
            </a:r>
          </a:p>
          <a:p>
            <a:pPr>
              <a:buNone/>
            </a:pPr>
            <a:r>
              <a:rPr lang="pl-PL" sz="2800" dirty="0"/>
              <a:t>poznaliśmy interesujący świat robotów</a:t>
            </a:r>
          </a:p>
          <a:p>
            <a:pPr>
              <a:buNone/>
            </a:pPr>
            <a:r>
              <a:rPr lang="pl-PL" sz="2800" dirty="0"/>
              <a:t>	</a:t>
            </a:r>
            <a:r>
              <a:rPr lang="pl-PL" dirty="0">
                <a:solidFill>
                  <a:srgbClr val="FF0000"/>
                </a:solidFill>
              </a:rPr>
              <a:t>TRUE </a:t>
            </a:r>
            <a:r>
              <a:rPr lang="pl-PL" dirty="0" err="1">
                <a:solidFill>
                  <a:srgbClr val="FF0000"/>
                </a:solidFill>
              </a:rPr>
              <a:t>TRUE</a:t>
            </a:r>
            <a:r>
              <a:rPr lang="pl-PL" dirty="0"/>
              <a:t> </a:t>
            </a:r>
            <a:r>
              <a:rPr lang="pl-PL" sz="2800" dirty="0"/>
              <a:t>oraz </a:t>
            </a:r>
            <a:r>
              <a:rPr lang="pl-PL" dirty="0">
                <a:solidFill>
                  <a:srgbClr val="FF0000"/>
                </a:solidFill>
              </a:rPr>
              <a:t>PHOTON</a:t>
            </a:r>
          </a:p>
        </p:txBody>
      </p:sp>
      <p:pic>
        <p:nvPicPr>
          <p:cNvPr id="4" name="Obraz 3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43182"/>
            <a:ext cx="3352456" cy="3810026"/>
          </a:xfrm>
          <a:prstGeom prst="rect">
            <a:avLst/>
          </a:prstGeom>
        </p:spPr>
      </p:pic>
      <p:pic>
        <p:nvPicPr>
          <p:cNvPr id="5" name="Obraz 4" descr="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357562"/>
            <a:ext cx="4214842" cy="31168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RSP w Kotlinie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Drugim ważnym zakładem na terenie Kotlina była</a:t>
            </a:r>
          </a:p>
          <a:p>
            <a:pPr algn="ctr">
              <a:buNone/>
            </a:pPr>
            <a:r>
              <a:rPr lang="pl-PL" sz="2800" dirty="0">
                <a:solidFill>
                  <a:srgbClr val="0070C0"/>
                </a:solidFill>
              </a:rPr>
              <a:t>Rolnicza Spółdzielnia Produkcyjna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" name="Obraz 3" descr="28_Rolnicza Spółdzielnia Produkcyjna 1979r.jpg"/>
          <p:cNvPicPr>
            <a:picLocks noChangeAspect="1"/>
          </p:cNvPicPr>
          <p:nvPr/>
        </p:nvPicPr>
        <p:blipFill>
          <a:blip r:embed="rId2"/>
          <a:srcRect t="7993" b="9305"/>
          <a:stretch>
            <a:fillRect/>
          </a:stretch>
        </p:blipFill>
        <p:spPr>
          <a:xfrm>
            <a:off x="214282" y="3000372"/>
            <a:ext cx="4529669" cy="3000397"/>
          </a:xfrm>
          <a:prstGeom prst="rect">
            <a:avLst/>
          </a:prstGeom>
        </p:spPr>
      </p:pic>
      <p:pic>
        <p:nvPicPr>
          <p:cNvPr id="5" name="Obraz 4" descr="29_Rolnicza Spółdzielnia Produkcyjna ok 2000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49" y="2714620"/>
            <a:ext cx="4159607" cy="285010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4282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1979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857752" y="27146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714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</a:rPr>
              <a:t>RSP w Kotlinie</a:t>
            </a:r>
            <a:r>
              <a:rPr lang="pl-PL" sz="3600" dirty="0"/>
              <a:t>, ciąg dalszy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8596" y="1071546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Jej okazały budynek od kilkunastu lat jest siedzibą </a:t>
            </a:r>
            <a:r>
              <a:rPr lang="pl-PL" sz="2800" dirty="0">
                <a:solidFill>
                  <a:srgbClr val="0070C0"/>
                </a:solidFill>
              </a:rPr>
              <a:t>Domu Pomocy Społecznej </a:t>
            </a:r>
            <a:r>
              <a:rPr lang="pl-PL" sz="2800" dirty="0">
                <a:solidFill>
                  <a:srgbClr val="FF0000"/>
                </a:solidFill>
              </a:rPr>
              <a:t>im. Marii Kaczyńskiej.</a:t>
            </a:r>
          </a:p>
        </p:txBody>
      </p:sp>
      <p:pic>
        <p:nvPicPr>
          <p:cNvPr id="4" name="Obraz 3" descr="30_obecne Dopm Pomocy Społecznej.jpeg"/>
          <p:cNvPicPr>
            <a:picLocks noChangeAspect="1"/>
          </p:cNvPicPr>
          <p:nvPr/>
        </p:nvPicPr>
        <p:blipFill>
          <a:blip r:embed="rId2"/>
          <a:srcRect t="7887" b="4879"/>
          <a:stretch>
            <a:fillRect/>
          </a:stretch>
        </p:blipFill>
        <p:spPr>
          <a:xfrm>
            <a:off x="1428728" y="2285992"/>
            <a:ext cx="6350000" cy="41434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00166" y="60722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Nasza parafia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5717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 Od wielu lat ludzie gromadzą się w kościele. W naszej miejscowości budynek kościoła pochodzi z drugiej połowy XIX wieku – jest więc bardzo stary.</a:t>
            </a:r>
          </a:p>
          <a:p>
            <a:pPr>
              <a:buNone/>
            </a:pPr>
            <a:r>
              <a:rPr lang="pl-PL" sz="2800" dirty="0"/>
              <a:t>Oto krótka fotograficzna </a:t>
            </a:r>
          </a:p>
          <a:p>
            <a:pPr>
              <a:buNone/>
            </a:pPr>
            <a:r>
              <a:rPr lang="pl-PL" sz="2800" dirty="0"/>
              <a:t>historia jego działalności.</a:t>
            </a:r>
          </a:p>
        </p:txBody>
      </p:sp>
      <p:pic>
        <p:nvPicPr>
          <p:cNvPr id="4" name="Obraz 3" descr="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071942"/>
            <a:ext cx="4143404" cy="2520571"/>
          </a:xfrm>
          <a:prstGeom prst="rect">
            <a:avLst/>
          </a:prstGeom>
        </p:spPr>
      </p:pic>
      <p:pic>
        <p:nvPicPr>
          <p:cNvPr id="6" name="Obraz 5" descr="33_Kościół 1979r.jpg"/>
          <p:cNvPicPr>
            <a:picLocks noChangeAspect="1"/>
          </p:cNvPicPr>
          <p:nvPr/>
        </p:nvPicPr>
        <p:blipFill>
          <a:blip r:embed="rId3"/>
          <a:srcRect l="1852" t="1826" r="1852" b="1370"/>
          <a:stretch>
            <a:fillRect/>
          </a:stretch>
        </p:blipFill>
        <p:spPr>
          <a:xfrm>
            <a:off x="4714876" y="2713246"/>
            <a:ext cx="3786214" cy="385902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858148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1979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Kościół</a:t>
            </a:r>
            <a:r>
              <a:rPr lang="pl-PL" sz="3600" dirty="0"/>
              <a:t>, ciąg dalszy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Nasza lokalna świątynia jest pod wezwaniem świętego Kazimierza Królewicza. Budynek z zewnątrz wygląda przyzwoicie, ale w środku konieczny jest remont.</a:t>
            </a:r>
          </a:p>
        </p:txBody>
      </p:sp>
      <p:pic>
        <p:nvPicPr>
          <p:cNvPr id="5" name="Obraz 4" descr="34.jpeg"/>
          <p:cNvPicPr>
            <a:picLocks noChangeAspect="1"/>
          </p:cNvPicPr>
          <p:nvPr/>
        </p:nvPicPr>
        <p:blipFill>
          <a:blip r:embed="rId2"/>
          <a:srcRect b="7423"/>
          <a:stretch>
            <a:fillRect/>
          </a:stretch>
        </p:blipFill>
        <p:spPr>
          <a:xfrm>
            <a:off x="4572000" y="3071810"/>
            <a:ext cx="4429124" cy="3067078"/>
          </a:xfrm>
          <a:prstGeom prst="rect">
            <a:avLst/>
          </a:prstGeom>
        </p:spPr>
      </p:pic>
      <p:pic>
        <p:nvPicPr>
          <p:cNvPr id="6" name="Obraz 5" descr="32.jpeg"/>
          <p:cNvPicPr>
            <a:picLocks noChangeAspect="1"/>
          </p:cNvPicPr>
          <p:nvPr/>
        </p:nvPicPr>
        <p:blipFill>
          <a:blip r:embed="rId3"/>
          <a:srcRect l="6249"/>
          <a:stretch>
            <a:fillRect/>
          </a:stretch>
        </p:blipFill>
        <p:spPr>
          <a:xfrm>
            <a:off x="142844" y="2786058"/>
            <a:ext cx="4286288" cy="287443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286776" y="57864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</a:rPr>
              <a:t>Dwór / Pałac w Kotlinie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85720" y="857232"/>
            <a:ext cx="49292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Na terenie naszej miejscowości znajduje się piękny XVIII wieczny dwór. Niestety obiekt do dnia dzisiejszego nie został poddany renowacji. Szkoda, bo mógłby zostać turystyczną perełką Kotlina.</a:t>
            </a:r>
          </a:p>
        </p:txBody>
      </p:sp>
      <p:pic>
        <p:nvPicPr>
          <p:cNvPr id="4" name="Obraz 3" descr="35_Pałac 1933r.jpg"/>
          <p:cNvPicPr>
            <a:picLocks noChangeAspect="1"/>
          </p:cNvPicPr>
          <p:nvPr/>
        </p:nvPicPr>
        <p:blipFill>
          <a:blip r:embed="rId2"/>
          <a:srcRect l="1041" t="1647" r="2083" b="3259"/>
          <a:stretch>
            <a:fillRect/>
          </a:stretch>
        </p:blipFill>
        <p:spPr>
          <a:xfrm>
            <a:off x="785786" y="4071942"/>
            <a:ext cx="3929090" cy="2492649"/>
          </a:xfrm>
          <a:prstGeom prst="rect">
            <a:avLst/>
          </a:prstGeom>
        </p:spPr>
      </p:pic>
      <p:pic>
        <p:nvPicPr>
          <p:cNvPr id="5" name="Obraz 4" descr="36_Dwór 1998r.jpeg"/>
          <p:cNvPicPr>
            <a:picLocks noChangeAspect="1"/>
          </p:cNvPicPr>
          <p:nvPr/>
        </p:nvPicPr>
        <p:blipFill>
          <a:blip r:embed="rId3"/>
          <a:srcRect l="5338" t="1250" r="1784" b="1250"/>
          <a:stretch>
            <a:fillRect/>
          </a:stretch>
        </p:blipFill>
        <p:spPr>
          <a:xfrm>
            <a:off x="5715008" y="691187"/>
            <a:ext cx="2857520" cy="602396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715008" y="635795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1998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57224" y="62029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1933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24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</a:rPr>
              <a:t>Dworzec PKP w Kotlinie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214942" y="1071546"/>
            <a:ext cx="3500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Nasz dworzec PKP do dziś jest głównym miejscem, z którego kursują nie tylko pociągi osobowe do Poznania, Kluczborka, Kalisza, Łodzi…, ale również towarowe.</a:t>
            </a:r>
          </a:p>
        </p:txBody>
      </p:sp>
      <p:pic>
        <p:nvPicPr>
          <p:cNvPr id="4" name="Obraz 3" descr="IMG_20210910_153604.jpg"/>
          <p:cNvPicPr>
            <a:picLocks noChangeAspect="1"/>
          </p:cNvPicPr>
          <p:nvPr/>
        </p:nvPicPr>
        <p:blipFill>
          <a:blip r:embed="rId2" cstate="print"/>
          <a:srcRect t="4313" b="7279"/>
          <a:stretch>
            <a:fillRect/>
          </a:stretch>
        </p:blipFill>
        <p:spPr>
          <a:xfrm>
            <a:off x="500034" y="3999332"/>
            <a:ext cx="4000528" cy="2787254"/>
          </a:xfrm>
          <a:prstGeom prst="rect">
            <a:avLst/>
          </a:prstGeom>
        </p:spPr>
      </p:pic>
      <p:pic>
        <p:nvPicPr>
          <p:cNvPr id="5" name="Obraz 4" descr="Dworzec kolejow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5400"/>
            <a:ext cx="4000528" cy="28522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928670"/>
            <a:ext cx="40005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/>
              <a:t>Centralną arterią komunikacyjną w naszej miejscowości jest ulica Poznańska. Stanowi ona fragment drogi krajowej nr 11 na trasie Poznań – Pleszew – Ostrów Wielkopolski. To właśnie przy niej zlokalizowano większość sklepów, a przed 1989r. była miejscem pochodów </a:t>
            </a:r>
          </a:p>
          <a:p>
            <a:pPr>
              <a:buNone/>
            </a:pPr>
            <a:r>
              <a:rPr lang="pl-PL" sz="2800" dirty="0"/>
              <a:t>1 – majowych.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680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</a:rPr>
              <a:t>Ulica Poznańska</a:t>
            </a:r>
          </a:p>
        </p:txBody>
      </p:sp>
      <p:pic>
        <p:nvPicPr>
          <p:cNvPr id="4" name="Obraz 3" descr="37_lata 70_2.jpg"/>
          <p:cNvPicPr>
            <a:picLocks noChangeAspect="1"/>
          </p:cNvPicPr>
          <p:nvPr/>
        </p:nvPicPr>
        <p:blipFill>
          <a:blip r:embed="rId2"/>
          <a:srcRect l="1055" t="3348" r="2509" b="11495"/>
          <a:stretch>
            <a:fillRect/>
          </a:stretch>
        </p:blipFill>
        <p:spPr>
          <a:xfrm>
            <a:off x="4357686" y="1071546"/>
            <a:ext cx="4529681" cy="2521506"/>
          </a:xfrm>
          <a:prstGeom prst="rect">
            <a:avLst/>
          </a:prstGeom>
        </p:spPr>
      </p:pic>
      <p:pic>
        <p:nvPicPr>
          <p:cNvPr id="5" name="Obraz 4" descr="38.jpeg"/>
          <p:cNvPicPr>
            <a:picLocks noChangeAspect="1"/>
          </p:cNvPicPr>
          <p:nvPr/>
        </p:nvPicPr>
        <p:blipFill>
          <a:blip r:embed="rId3"/>
          <a:srcRect l="4013" t="3741" r="2891" b="11143"/>
          <a:stretch>
            <a:fillRect/>
          </a:stretch>
        </p:blipFill>
        <p:spPr>
          <a:xfrm>
            <a:off x="4357686" y="4000504"/>
            <a:ext cx="4572000" cy="25338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Ulica Poznańska</a:t>
            </a:r>
            <a:r>
              <a:rPr lang="pl-PL" sz="3600" dirty="0"/>
              <a:t>, ciąg dalszy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285860"/>
            <a:ext cx="3286148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 Zanim Poznańska stała się traktem o znaczeniu ogólnokrajowym, </a:t>
            </a:r>
          </a:p>
        </p:txBody>
      </p:sp>
      <p:pic>
        <p:nvPicPr>
          <p:cNvPr id="4" name="Obraz 3" descr="39_Czworaki ul. Poznańska.jpg"/>
          <p:cNvPicPr>
            <a:picLocks noChangeAspect="1"/>
          </p:cNvPicPr>
          <p:nvPr/>
        </p:nvPicPr>
        <p:blipFill>
          <a:blip r:embed="rId2"/>
          <a:srcRect t="13834" b="9960"/>
          <a:stretch>
            <a:fillRect/>
          </a:stretch>
        </p:blipFill>
        <p:spPr>
          <a:xfrm>
            <a:off x="285720" y="3857628"/>
            <a:ext cx="4533254" cy="2786082"/>
          </a:xfrm>
          <a:prstGeom prst="rect">
            <a:avLst/>
          </a:prstGeom>
        </p:spPr>
      </p:pic>
      <p:pic>
        <p:nvPicPr>
          <p:cNvPr id="5" name="Obraz 4" descr="40.jpeg"/>
          <p:cNvPicPr>
            <a:picLocks noChangeAspect="1"/>
          </p:cNvPicPr>
          <p:nvPr/>
        </p:nvPicPr>
        <p:blipFill>
          <a:blip r:embed="rId3"/>
          <a:srcRect t="4879" b="6383"/>
          <a:stretch>
            <a:fillRect/>
          </a:stretch>
        </p:blipFill>
        <p:spPr>
          <a:xfrm>
            <a:off x="4429124" y="1071546"/>
            <a:ext cx="4126992" cy="273931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286380" y="4429132"/>
            <a:ext cx="3500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stały przy niej charakterystyczne dla minionych lat czworaki.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Handel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 Na rogu ulicy Poznańskiej i Dworcowej odkąd tylko pamiętamy kwitł handel. Potwierdzają to zarówno archiwalne fotografie TVP jak i współczesne zdjęcia.</a:t>
            </a:r>
          </a:p>
        </p:txBody>
      </p:sp>
      <p:pic>
        <p:nvPicPr>
          <p:cNvPr id="4" name="Obraz 3" descr="4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78139"/>
            <a:ext cx="4168191" cy="3222629"/>
          </a:xfrm>
          <a:prstGeom prst="rect">
            <a:avLst/>
          </a:prstGeom>
        </p:spPr>
      </p:pic>
      <p:pic>
        <p:nvPicPr>
          <p:cNvPr id="5" name="Obraz 4" descr="42.jpeg"/>
          <p:cNvPicPr>
            <a:picLocks noChangeAspect="1"/>
          </p:cNvPicPr>
          <p:nvPr/>
        </p:nvPicPr>
        <p:blipFill>
          <a:blip r:embed="rId3"/>
          <a:srcRect b="6845"/>
          <a:stretch>
            <a:fillRect/>
          </a:stretch>
        </p:blipFill>
        <p:spPr>
          <a:xfrm>
            <a:off x="4643438" y="3429000"/>
            <a:ext cx="4414846" cy="30844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Kultura</a:t>
            </a:r>
            <a:r>
              <a:rPr lang="pl-PL" sz="3600" dirty="0"/>
              <a:t>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200026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sz="2800" dirty="0"/>
              <a:t>    Do budynku Ochotniczej Straży Pożarnej w Kotlinie          w roku 2014 dobudowano… Dom Kultury. Obiekt do dnia dzisiejszego jest najważniejszym animatorem rozrywki na wysokim poziomie w naszej miejscowości. </a:t>
            </a:r>
          </a:p>
        </p:txBody>
      </p:sp>
      <p:pic>
        <p:nvPicPr>
          <p:cNvPr id="5" name="Obraz 4" descr="44.jpg"/>
          <p:cNvPicPr>
            <a:picLocks noChangeAspect="1"/>
          </p:cNvPicPr>
          <p:nvPr/>
        </p:nvPicPr>
        <p:blipFill>
          <a:blip r:embed="rId2" cstate="print"/>
          <a:srcRect t="13444" b="10311"/>
          <a:stretch>
            <a:fillRect/>
          </a:stretch>
        </p:blipFill>
        <p:spPr>
          <a:xfrm>
            <a:off x="1357290" y="2928933"/>
            <a:ext cx="6500858" cy="3707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714356"/>
            <a:ext cx="78581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/>
              <a:t>Nauczyliśmy się z pasją konstruować proste maszyny z najcudowniejszych klocków świata -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pl-PL" sz="4000" dirty="0">
                <a:solidFill>
                  <a:srgbClr val="00B0F0"/>
                </a:solidFill>
              </a:rPr>
              <a:t>E</a:t>
            </a:r>
            <a:r>
              <a:rPr lang="pl-PL" sz="4000" dirty="0">
                <a:solidFill>
                  <a:srgbClr val="FF0000"/>
                </a:solidFill>
              </a:rPr>
              <a:t>G</a:t>
            </a:r>
            <a:r>
              <a:rPr lang="pl-PL" sz="4000" dirty="0">
                <a:solidFill>
                  <a:srgbClr val="7030A0"/>
                </a:solidFill>
              </a:rPr>
              <a:t>O</a:t>
            </a:r>
          </a:p>
        </p:txBody>
      </p:sp>
      <p:pic>
        <p:nvPicPr>
          <p:cNvPr id="3" name="Obraz 2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643182"/>
            <a:ext cx="4192016" cy="3357586"/>
          </a:xfrm>
          <a:prstGeom prst="rect">
            <a:avLst/>
          </a:prstGeom>
        </p:spPr>
      </p:pic>
      <p:pic>
        <p:nvPicPr>
          <p:cNvPr id="4" name="Obraz 3" descr="1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14554"/>
            <a:ext cx="4192395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100010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/>
              <a:t>Impreza o charakterze ogólnopolskim, która rozsławiła naszą miejscowość jest </a:t>
            </a:r>
          </a:p>
          <a:p>
            <a:pPr>
              <a:buNone/>
            </a:pPr>
            <a:r>
              <a:rPr lang="pl-PL" sz="2800" dirty="0"/>
              <a:t>	</a:t>
            </a:r>
            <a:r>
              <a:rPr lang="pl-PL" sz="2800" dirty="0">
                <a:solidFill>
                  <a:srgbClr val="7030A0"/>
                </a:solidFill>
              </a:rPr>
              <a:t>Festiwal Solistów i Zespołów Akordeonowych</a:t>
            </a:r>
            <a:r>
              <a:rPr lang="pl-PL" sz="2800" dirty="0"/>
              <a:t>.</a:t>
            </a:r>
          </a:p>
        </p:txBody>
      </p:sp>
      <p:pic>
        <p:nvPicPr>
          <p:cNvPr id="3" name="Obraz 2" descr="4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97" y="2571744"/>
            <a:ext cx="5752823" cy="381074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</a:rPr>
              <a:t>Kultura, </a:t>
            </a:r>
            <a:r>
              <a:rPr lang="pl-PL" sz="3600" dirty="0"/>
              <a:t>ciąg dalszy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523475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Materiałów zebraliśmy naprawdę dużo. Pewnie powstałaby z nich niejedna książka. Staraliśmy się Wam pokazać te najważniejsze, mające największy wpływ na nasze obecne młodzieńcze życie.</a:t>
            </a:r>
          </a:p>
          <a:p>
            <a:pPr algn="just"/>
            <a:r>
              <a:rPr lang="pl-PL" sz="2800" dirty="0"/>
              <a:t>Będziemy dalej pod okiem nauczycieli rozwijać nasze regionalne pasje, być może w następnych projektach organizowanych pod auspicjami</a:t>
            </a:r>
          </a:p>
          <a:p>
            <a:pPr algn="ctr"/>
            <a:r>
              <a:rPr lang="pl-PL" sz="2800" dirty="0">
                <a:solidFill>
                  <a:srgbClr val="FF0000"/>
                </a:solidFill>
              </a:rPr>
              <a:t>Ośrodka Doskonalenia Nauczycieli w Poznaniu.</a:t>
            </a:r>
          </a:p>
          <a:p>
            <a:pPr algn="ctr"/>
            <a:endParaRPr lang="pl-PL" sz="2800" dirty="0"/>
          </a:p>
          <a:p>
            <a:r>
              <a:rPr lang="pl-PL" sz="2800" dirty="0"/>
              <a:t>    Dziękujemy za inspiracje. Do widzenia!!! </a:t>
            </a:r>
            <a:r>
              <a:rPr lang="pl-PL" sz="2800" dirty="0">
                <a:sym typeface="Wingdings" pitchFamily="2" charset="2"/>
              </a:rPr>
              <a:t></a:t>
            </a:r>
          </a:p>
          <a:p>
            <a:endParaRPr lang="pl-PL" sz="2800" dirty="0"/>
          </a:p>
          <a:p>
            <a:r>
              <a:rPr lang="pl-PL" sz="2800" dirty="0"/>
              <a:t>					Uczestnicy projektu </a:t>
            </a:r>
          </a:p>
          <a:p>
            <a:endParaRPr lang="pl-P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14290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Zajęcia prowadzone przez naszych opiekunów: panią Agnieszkę i pana Kamila były naprawdę ciekawe, uczące kreatywności i pozwoliły nam bliżej poznać rówieśników    z sąsiednich klas.</a:t>
            </a:r>
          </a:p>
        </p:txBody>
      </p:sp>
      <p:pic>
        <p:nvPicPr>
          <p:cNvPr id="3" name="Obraz 2" descr="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643050"/>
            <a:ext cx="4082891" cy="2271717"/>
          </a:xfrm>
          <a:prstGeom prst="rect">
            <a:avLst/>
          </a:prstGeom>
        </p:spPr>
      </p:pic>
      <p:pic>
        <p:nvPicPr>
          <p:cNvPr id="4" name="Obraz 3" descr="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00504"/>
            <a:ext cx="4071966" cy="2628380"/>
          </a:xfrm>
          <a:prstGeom prst="rect">
            <a:avLst/>
          </a:prstGeom>
        </p:spPr>
      </p:pic>
      <p:pic>
        <p:nvPicPr>
          <p:cNvPr id="5" name="Obraz 4" descr="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67" y="2285992"/>
            <a:ext cx="4065081" cy="4342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/>
              <a:t>WSZYSTKO CO DOBRE…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dirty="0"/>
              <a:t>… szybko się kończy. Czas spędzony z najnowszymi technologiami udostępnionymi nam przez </a:t>
            </a:r>
          </a:p>
          <a:p>
            <a:pPr algn="ctr"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OŚRODEK DOSKONALENIA NAUCZYCIELI </a:t>
            </a:r>
          </a:p>
          <a:p>
            <a:pPr algn="ctr"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W POZNANIU</a:t>
            </a:r>
          </a:p>
          <a:p>
            <a:pPr>
              <a:buNone/>
            </a:pPr>
            <a:r>
              <a:rPr lang="pl-PL" sz="2800" dirty="0"/>
              <a:t>był w niezbyt kolorowej szkolnej rzeczywistości nie lada wyzwaniem i wciągającym połączeniem </a:t>
            </a:r>
          </a:p>
          <a:p>
            <a:pPr algn="ctr">
              <a:buNone/>
            </a:pPr>
            <a:r>
              <a:rPr lang="pl-PL" sz="2800" dirty="0">
                <a:solidFill>
                  <a:srgbClr val="00B050"/>
                </a:solidFill>
              </a:rPr>
              <a:t>NAUKI</a:t>
            </a:r>
            <a:r>
              <a:rPr lang="pl-PL" sz="2800" dirty="0"/>
              <a:t> z </a:t>
            </a:r>
            <a:r>
              <a:rPr lang="pl-PL" sz="2800" dirty="0">
                <a:solidFill>
                  <a:srgbClr val="00B050"/>
                </a:solidFill>
              </a:rPr>
              <a:t>ZABAWĄ</a:t>
            </a:r>
            <a:r>
              <a:rPr lang="pl-PL" sz="2800" dirty="0"/>
              <a:t>, </a:t>
            </a:r>
          </a:p>
          <a:p>
            <a:pPr algn="ctr">
              <a:buNone/>
            </a:pPr>
            <a:r>
              <a:rPr lang="pl-PL" sz="2800" dirty="0"/>
              <a:t>czyli dokładnie tego, </a:t>
            </a:r>
          </a:p>
          <a:p>
            <a:pPr algn="ctr">
              <a:buNone/>
            </a:pPr>
            <a:r>
              <a:rPr lang="pl-PL" sz="2800" dirty="0"/>
              <a:t>czego od tych zajęć </a:t>
            </a:r>
          </a:p>
          <a:p>
            <a:pPr algn="ctr">
              <a:buNone/>
            </a:pPr>
            <a:r>
              <a:rPr lang="pl-PL" dirty="0"/>
              <a:t>OCZEKIWALIŚMY!!!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5720" y="357166"/>
            <a:ext cx="8501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 ramach III-ego etapu projektu: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/>
              <a:t> poszukaliśmy wiele </a:t>
            </a:r>
            <a:r>
              <a:rPr lang="pl-PL" sz="2800" dirty="0">
                <a:solidFill>
                  <a:srgbClr val="FF0000"/>
                </a:solidFill>
              </a:rPr>
              <a:t>ARCHIWALNYCH ZDJĘĆ KOTLINA</a:t>
            </a:r>
          </a:p>
          <a:p>
            <a:r>
              <a:rPr lang="pl-PL" sz="2800" dirty="0"/>
              <a:t> na różnych portalach takich jak:		</a:t>
            </a:r>
          </a:p>
          <a:p>
            <a:r>
              <a:rPr lang="pl-PL" sz="2800" dirty="0"/>
              <a:t>	- Historyczny Kotlin w fotografii</a:t>
            </a:r>
          </a:p>
          <a:p>
            <a:r>
              <a:rPr lang="pl-PL" sz="2800" dirty="0"/>
              <a:t>	- Archiwum TVP</a:t>
            </a:r>
          </a:p>
          <a:p>
            <a:r>
              <a:rPr lang="pl-PL" sz="2800" dirty="0"/>
              <a:t>	- Archiwum Gazety Jarocińskiej</a:t>
            </a:r>
          </a:p>
          <a:p>
            <a:r>
              <a:rPr lang="pl-PL" sz="2800" dirty="0"/>
              <a:t>	- Urząd Gminy Kotlin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/>
              <a:t> u naszych babć i dziadków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/>
              <a:t> podczas rozmów z naszymi nauczycielami i mieszkańcami naszej miejscowości.</a:t>
            </a:r>
          </a:p>
          <a:p>
            <a:endParaRPr lang="pl-PL" sz="2800" dirty="0"/>
          </a:p>
          <a:p>
            <a:r>
              <a:rPr lang="pl-PL" sz="2800" dirty="0"/>
              <a:t>Niektóre z nich mają około 100 lat! Tam, gdzie było to możliwe (niektóre obiekty już nie istnieją) zrobiliśmy współczesne zdjęcia.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182099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„</a:t>
            </a:r>
            <a:r>
              <a:rPr lang="pl-PL" sz="2800" dirty="0">
                <a:solidFill>
                  <a:srgbClr val="FF0000"/>
                </a:solidFill>
              </a:rPr>
              <a:t>Cyfrówki</a:t>
            </a:r>
            <a:r>
              <a:rPr lang="pl-PL" sz="2800" dirty="0"/>
              <a:t>”, bo tak nazwaliśmy nasze zajęcia, odbywały się przede wszystkim na terenie szkoły.</a:t>
            </a:r>
          </a:p>
        </p:txBody>
      </p:sp>
      <p:pic>
        <p:nvPicPr>
          <p:cNvPr id="3" name="Obraz 2" descr="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941" y="1214422"/>
            <a:ext cx="3801149" cy="529697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85720" y="1142984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Dlatego za pomocą fotografii, chcieliśmy pokazać jak zmieniły się miejsca, gdzie nasi przodkowie pobierali nauki.</a:t>
            </a:r>
          </a:p>
        </p:txBody>
      </p:sp>
      <p:sp>
        <p:nvSpPr>
          <p:cNvPr id="8" name="Prostokąt 7"/>
          <p:cNvSpPr/>
          <p:nvPr/>
        </p:nvSpPr>
        <p:spPr>
          <a:xfrm rot="20062839">
            <a:off x="72859" y="4350842"/>
            <a:ext cx="471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STARA SZKOŁA  -  ul. Dworcowa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1" y="1285860"/>
            <a:ext cx="4080978" cy="3439284"/>
          </a:xfrm>
          <a:prstGeom prst="rect">
            <a:avLst/>
          </a:prstGeom>
        </p:spPr>
      </p:pic>
      <p:pic>
        <p:nvPicPr>
          <p:cNvPr id="3" name="Obraz 2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7" y="3212976"/>
            <a:ext cx="4191029" cy="32878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14282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</a:rPr>
              <a:t>STARA SZKOŁA  </a:t>
            </a:r>
            <a:r>
              <a:rPr lang="pl-PL" sz="3600" dirty="0"/>
              <a:t>-  ul. Dworcowa, ciąg dalszy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714744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  <p:sp>
        <p:nvSpPr>
          <p:cNvPr id="6" name="Prostokąt 5"/>
          <p:cNvSpPr/>
          <p:nvPr/>
        </p:nvSpPr>
        <p:spPr>
          <a:xfrm>
            <a:off x="8215338" y="614364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STARA SZKOŁA </a:t>
            </a:r>
            <a:r>
              <a:rPr lang="pl-PL" sz="3600" dirty="0"/>
              <a:t>– ul. Ks. Rymarkiewicza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214423"/>
            <a:ext cx="3071834" cy="22145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W budynku przy ulicy księdza Rymarkiewicza</a:t>
            </a:r>
          </a:p>
        </p:txBody>
      </p:sp>
      <p:pic>
        <p:nvPicPr>
          <p:cNvPr id="4" name="Obraz 3" descr="10.jpg"/>
          <p:cNvPicPr>
            <a:picLocks noChangeAspect="1"/>
          </p:cNvPicPr>
          <p:nvPr/>
        </p:nvPicPr>
        <p:blipFill>
          <a:blip r:embed="rId2"/>
          <a:srcRect b="11001"/>
          <a:stretch>
            <a:fillRect/>
          </a:stretch>
        </p:blipFill>
        <p:spPr>
          <a:xfrm>
            <a:off x="4214810" y="1071546"/>
            <a:ext cx="4750114" cy="2286016"/>
          </a:xfrm>
          <a:prstGeom prst="rect">
            <a:avLst/>
          </a:prstGeom>
        </p:spPr>
      </p:pic>
      <p:pic>
        <p:nvPicPr>
          <p:cNvPr id="5" name="Obraz 4" descr="11.jpg"/>
          <p:cNvPicPr>
            <a:picLocks noChangeAspect="1"/>
          </p:cNvPicPr>
          <p:nvPr/>
        </p:nvPicPr>
        <p:blipFill>
          <a:blip r:embed="rId3" cstate="print"/>
          <a:srcRect t="3399" b="9212"/>
          <a:stretch>
            <a:fillRect/>
          </a:stretch>
        </p:blipFill>
        <p:spPr>
          <a:xfrm>
            <a:off x="500034" y="3571876"/>
            <a:ext cx="4468787" cy="292893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500694" y="3929066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zajęcia mieli uczniowie klas IV – VIII.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286776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1975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286248" y="614364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900</Words>
  <Application>Microsoft Office PowerPoint</Application>
  <PresentationFormat>Pokaz na ekranie (4:3)</PresentationFormat>
  <Paragraphs>121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Bradley Hand ITC</vt:lpstr>
      <vt:lpstr>Calibri</vt:lpstr>
      <vt:lpstr>Wingdings</vt:lpstr>
      <vt:lpstr>Motyw pakietu Office</vt:lpstr>
      <vt:lpstr>„STARY KOTLIN – NOWY KOTLIN”</vt:lpstr>
      <vt:lpstr>ROBOTYKA jest ciekawa</vt:lpstr>
      <vt:lpstr>Prezentacja programu PowerPoint</vt:lpstr>
      <vt:lpstr>Prezentacja programu PowerPoint</vt:lpstr>
      <vt:lpstr>WSZYSTKO CO DOBRE…</vt:lpstr>
      <vt:lpstr>Prezentacja programu PowerPoint</vt:lpstr>
      <vt:lpstr>Prezentacja programu PowerPoint</vt:lpstr>
      <vt:lpstr>Prezentacja programu PowerPoint</vt:lpstr>
      <vt:lpstr>STARA SZKOŁA – ul. Ks. Rymarkiewicza</vt:lpstr>
      <vt:lpstr>NOWA SZKOŁA – ul. Marii Konopnickiej</vt:lpstr>
      <vt:lpstr>Prezentacja programu PowerPoint</vt:lpstr>
      <vt:lpstr>NOWA SZKOŁA – ul. M. Konopnickiej, ciąg dalszy</vt:lpstr>
      <vt:lpstr>Szkolne wspomnienie…</vt:lpstr>
      <vt:lpstr>Prezentacja programu PowerPoint</vt:lpstr>
      <vt:lpstr>BANK…</vt:lpstr>
      <vt:lpstr>Prezentacja programu PowerPoint</vt:lpstr>
      <vt:lpstr>ZPOW w Kotlinie…</vt:lpstr>
      <vt:lpstr>ZPOW w Kotlinie, ciąg dalszy</vt:lpstr>
      <vt:lpstr>Prezentacja programu PowerPoint</vt:lpstr>
      <vt:lpstr>RSP w Kotlinie</vt:lpstr>
      <vt:lpstr>Prezentacja programu PowerPoint</vt:lpstr>
      <vt:lpstr>Nasza parafia</vt:lpstr>
      <vt:lpstr>Kościół, ciąg dalszy</vt:lpstr>
      <vt:lpstr>Prezentacja programu PowerPoint</vt:lpstr>
      <vt:lpstr>Prezentacja programu PowerPoint</vt:lpstr>
      <vt:lpstr>Prezentacja programu PowerPoint</vt:lpstr>
      <vt:lpstr>Ulica Poznańska, ciąg dalszy</vt:lpstr>
      <vt:lpstr>Handel</vt:lpstr>
      <vt:lpstr>Kultura…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„STARY KOTLIN – NOWY KOTLIN”</dc:title>
  <dc:creator>Marta</dc:creator>
  <cp:lastModifiedBy>Kamil Rink</cp:lastModifiedBy>
  <cp:revision>64</cp:revision>
  <dcterms:created xsi:type="dcterms:W3CDTF">2022-04-30T20:36:40Z</dcterms:created>
  <dcterms:modified xsi:type="dcterms:W3CDTF">2022-05-05T15:48:46Z</dcterms:modified>
</cp:coreProperties>
</file>