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76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ktoria Urbańska" initials="WU" lastIdx="1" clrIdx="0">
    <p:extLst>
      <p:ext uri="{19B8F6BF-5375-455C-9EA6-DF929625EA0E}">
        <p15:presenceInfo xmlns="" xmlns:p15="http://schemas.microsoft.com/office/powerpoint/2012/main" userId="e041ab050d4f2bb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00" autoAdjust="0"/>
    <p:restoredTop sz="94249" autoAdjust="0"/>
  </p:normalViewPr>
  <p:slideViewPr>
    <p:cSldViewPr snapToGrid="0">
      <p:cViewPr varScale="1">
        <p:scale>
          <a:sx n="79" d="100"/>
          <a:sy n="79" d="100"/>
        </p:scale>
        <p:origin x="-739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56A2413-4B07-4DF6-BFB2-65D307B584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7D3619EC-41EC-4766-A712-A09A85F436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724D4E01-C915-4AA1-B664-3D687A9D4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2B8E-7625-43BE-B13F-3F2298A87E8E}" type="datetimeFigureOut">
              <a:rPr lang="pl-PL" smtClean="0"/>
              <a:pPr/>
              <a:t>21.05.2021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F7A0D1F2-17D4-4CEB-A6E4-E9272B6C5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8B6CAE32-29F0-4EF3-9FCF-82287237F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2FF3-5E80-46D2-8084-B00F273385A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66629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1B94F525-C0E9-46D7-851E-EC6D29ACB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="" xmlns:a16="http://schemas.microsoft.com/office/drawing/2014/main" id="{0089EC8D-23B8-4495-8296-0F20DC3A0D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0B24A9F2-0D8F-4C96-AEBE-53E726704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2B8E-7625-43BE-B13F-3F2298A87E8E}" type="datetimeFigureOut">
              <a:rPr lang="pl-PL" smtClean="0"/>
              <a:pPr/>
              <a:t>21.05.2021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086CD867-4EE0-4E0C-9FBE-35CF1E00C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8C452BB1-4D7E-452F-A46D-954851E6A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2FF3-5E80-46D2-8084-B00F273385A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756315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="" xmlns:a16="http://schemas.microsoft.com/office/drawing/2014/main" id="{919BF8C9-3B56-483C-922D-3DBEB89AA3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="" xmlns:a16="http://schemas.microsoft.com/office/drawing/2014/main" id="{60DF18B7-247C-48CF-80CB-936ED1B76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4E7043B3-BB49-413C-B0D8-8C28B6842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2B8E-7625-43BE-B13F-3F2298A87E8E}" type="datetimeFigureOut">
              <a:rPr lang="pl-PL" smtClean="0"/>
              <a:pPr/>
              <a:t>21.05.2021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B7AD6D63-7F0A-4687-9D5B-7FFB7B0B7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108DFA62-58C8-410A-A54D-5C0BE9E28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2FF3-5E80-46D2-8084-B00F273385A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902433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2D03B498-A766-4158-B922-2E24B5A1F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840E7CBE-40B7-4E5F-8A6A-92A82E29E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346D46E5-E72F-49D8-8D5A-C9B7E6D2C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2B8E-7625-43BE-B13F-3F2298A87E8E}" type="datetimeFigureOut">
              <a:rPr lang="pl-PL" smtClean="0"/>
              <a:pPr/>
              <a:t>21.05.2021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EF00724B-9E85-41A8-9CEB-7750C3F3F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CC4EC50E-A657-44A4-B4D1-E761C44D0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2FF3-5E80-46D2-8084-B00F273385A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041234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C0B84A1-9ECF-4D2F-832C-C32A955CD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D884A95C-CBA1-42F4-80DD-4722C216F2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58C153CC-26C6-4DD6-8C00-08BEA6266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2B8E-7625-43BE-B13F-3F2298A87E8E}" type="datetimeFigureOut">
              <a:rPr lang="pl-PL" smtClean="0"/>
              <a:pPr/>
              <a:t>21.05.2021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ACD484C0-ADAA-447D-9077-BBB64826A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9BF93E4E-2033-4C63-BF70-B67598317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2FF3-5E80-46D2-8084-B00F273385A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658223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EA9B63FA-CD9C-4363-BFB4-8EEC119D8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656B0ADE-7078-4CF0-B28C-C1B9DD5B18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CE0E235F-AB2E-4816-95FF-F3C8B1B58F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0F0BE157-0028-4FCF-9771-4C9A12704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2B8E-7625-43BE-B13F-3F2298A87E8E}" type="datetimeFigureOut">
              <a:rPr lang="pl-PL" smtClean="0"/>
              <a:pPr/>
              <a:t>21.05.2021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7656EC65-B5E8-4D08-9166-FC99DD1F2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75274D09-DBFF-441B-BF3B-FAEE0EC3D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2FF3-5E80-46D2-8084-B00F273385A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190966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BCE5F658-8EA0-43AC-80D1-59ECAC6FD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44ADEDF8-E7BC-4466-B900-174E51C36D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2AABD1E4-34A8-4278-BA26-5D1ACB24AD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="" xmlns:a16="http://schemas.microsoft.com/office/drawing/2014/main" id="{8771DF95-E9EF-45A0-BCDA-F68DDA9F10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="" xmlns:a16="http://schemas.microsoft.com/office/drawing/2014/main" id="{1E0CD858-C603-468B-9648-B98E51A1C3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="" xmlns:a16="http://schemas.microsoft.com/office/drawing/2014/main" id="{512ADEF4-431A-4714-932B-00C8EB470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2B8E-7625-43BE-B13F-3F2298A87E8E}" type="datetimeFigureOut">
              <a:rPr lang="pl-PL" smtClean="0"/>
              <a:pPr/>
              <a:t>21.05.2021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="" xmlns:a16="http://schemas.microsoft.com/office/drawing/2014/main" id="{6B3281C8-F9DB-4FD7-B5C7-6366C9BCC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="" xmlns:a16="http://schemas.microsoft.com/office/drawing/2014/main" id="{526F4C08-37FC-47B8-B3AB-77AF26E1D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2FF3-5E80-46D2-8084-B00F273385A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572119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7B8C02B-5239-4B45-816F-D74270AE0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="" xmlns:a16="http://schemas.microsoft.com/office/drawing/2014/main" id="{3F14DD67-F17A-4A2D-AB2D-6500FDE72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2B8E-7625-43BE-B13F-3F2298A87E8E}" type="datetimeFigureOut">
              <a:rPr lang="pl-PL" smtClean="0"/>
              <a:pPr/>
              <a:t>21.05.2021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="" xmlns:a16="http://schemas.microsoft.com/office/drawing/2014/main" id="{7CCA2431-9FA6-4097-90D8-4E0EFD554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="" xmlns:a16="http://schemas.microsoft.com/office/drawing/2014/main" id="{4CE75212-277B-465B-A708-15477D6D2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2FF3-5E80-46D2-8084-B00F273385A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657142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="" xmlns:a16="http://schemas.microsoft.com/office/drawing/2014/main" id="{AFCEDE5B-F3A0-4CE9-99B7-2925EEA41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2B8E-7625-43BE-B13F-3F2298A87E8E}" type="datetimeFigureOut">
              <a:rPr lang="pl-PL" smtClean="0"/>
              <a:pPr/>
              <a:t>21.05.2021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="" xmlns:a16="http://schemas.microsoft.com/office/drawing/2014/main" id="{DF9409F3-3BDD-4F8C-92B8-E5CC2BCCA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="" xmlns:a16="http://schemas.microsoft.com/office/drawing/2014/main" id="{C2ACA3EE-FD26-44D9-8DEF-02FCFDE26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2FF3-5E80-46D2-8084-B00F273385A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023975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4EA7F89-4A42-466C-8EB0-353896CF2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0257B947-CD68-493A-BFB6-BF7CECCA2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0C8FDED8-5E48-4326-BB38-2008DF6525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C777C3C4-9437-40B6-8929-8637493F9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2B8E-7625-43BE-B13F-3F2298A87E8E}" type="datetimeFigureOut">
              <a:rPr lang="pl-PL" smtClean="0"/>
              <a:pPr/>
              <a:t>21.05.2021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5A8F7458-110D-4773-8973-A94210E92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59E3F3C4-841D-4C67-A811-3FA8A4A5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2FF3-5E80-46D2-8084-B00F273385A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71291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D5FD0D2-C77C-445C-845E-D770F44D4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="" xmlns:a16="http://schemas.microsoft.com/office/drawing/2014/main" id="{643884B1-3CAB-46C7-8FE8-C256236C79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FD03EC11-61A9-42B6-B64B-E11EB47306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F41854A3-BB27-499C-99EB-1C22606F9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2B8E-7625-43BE-B13F-3F2298A87E8E}" type="datetimeFigureOut">
              <a:rPr lang="pl-PL" smtClean="0"/>
              <a:pPr/>
              <a:t>21.05.2021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639F7B5F-CC92-438F-97AC-089E90CFE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0A5131CF-8A01-4F70-B952-07D8E32AE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2FF3-5E80-46D2-8084-B00F273385A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972080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="" xmlns:a16="http://schemas.microsoft.com/office/drawing/2014/main" id="{8A20ED2C-F13F-4DED-9994-EDAF38B18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168A3C75-E0A5-4FF3-985F-5D80B4A452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BA139AA9-BC3F-477F-8C0F-BBDFA1C38E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32B8E-7625-43BE-B13F-3F2298A87E8E}" type="datetimeFigureOut">
              <a:rPr lang="pl-PL" smtClean="0"/>
              <a:pPr/>
              <a:t>21.05.2021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44867285-5E6C-4A71-9051-204555FFD8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7D4E0E8B-2F9C-4EF8-A673-2BB5A0DFDB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32FF3-5E80-46D2-8084-B00F273385A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503068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="" xmlns:a16="http://schemas.microsoft.com/office/drawing/2014/main" id="{9B37791B-B040-4694-BFDC-8DD132D86E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110A3D0F-65B7-4392-A49A-3FF011487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2400" y="1367673"/>
            <a:ext cx="6124575" cy="2665509"/>
          </a:xfrm>
        </p:spPr>
        <p:txBody>
          <a:bodyPr>
            <a:normAutofit/>
          </a:bodyPr>
          <a:lstStyle/>
          <a:p>
            <a:pPr algn="r"/>
            <a:r>
              <a:rPr lang="pl-PL" sz="6100" dirty="0">
                <a:solidFill>
                  <a:schemeClr val="bg1"/>
                </a:solidFill>
              </a:rPr>
              <a:t>Marianna Szygenda z domu  Czerniejewska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C330996F-ACF5-4EDB-9AD0-3C74A6C175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28702" y="4414180"/>
            <a:ext cx="6128274" cy="884538"/>
          </a:xfrm>
        </p:spPr>
        <p:txBody>
          <a:bodyPr>
            <a:normAutofit/>
          </a:bodyPr>
          <a:lstStyle/>
          <a:p>
            <a:pPr algn="r"/>
            <a:r>
              <a:rPr lang="pl-PL">
                <a:solidFill>
                  <a:schemeClr val="bg1"/>
                </a:solidFill>
              </a:rPr>
              <a:t>Przygotowała: Wiktoria Urbańska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0DBA5192-D1D6-4385-9B20-7991E99218E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grpSp>
          <p:nvGrpSpPr>
            <p:cNvPr id="33" name="Group 32">
              <a:extLst>
                <a:ext uri="{FF2B5EF4-FFF2-40B4-BE49-F238E27FC236}">
                  <a16:creationId xmlns="" xmlns:a16="http://schemas.microsoft.com/office/drawing/2014/main" id="{49CFA8C3-E4AC-4EF8-8986-83C92DBF583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-2" y="-1"/>
              <a:ext cx="4572002" cy="6858002"/>
              <a:chOff x="-2" y="-1"/>
              <a:chExt cx="4572002" cy="6858002"/>
            </a:xfrm>
            <a:effectLst/>
          </p:grpSpPr>
          <p:sp>
            <p:nvSpPr>
              <p:cNvPr id="41" name="Freeform: Shape 40">
                <a:extLst>
                  <a:ext uri="{FF2B5EF4-FFF2-40B4-BE49-F238E27FC236}">
                    <a16:creationId xmlns="" xmlns:a16="http://schemas.microsoft.com/office/drawing/2014/main" id="{C939349E-97F2-4F20-99B2-B5BABDD5E51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="" xmlns:a16="http://schemas.microsoft.com/office/drawing/2014/main" id="{6DF4F205-369D-432D-BE06-61DCFE9AB0C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="" xmlns:a16="http://schemas.microsoft.com/office/drawing/2014/main" id="{1658D615-89F8-4EE3-A5C2-8B57E48744C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="" xmlns:a16="http://schemas.microsoft.com/office/drawing/2014/main" id="{4529F45F-9E0D-4469-B6FE-BFA23DC316E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39" name="Freeform: Shape 38">
                  <a:extLst>
                    <a:ext uri="{FF2B5EF4-FFF2-40B4-BE49-F238E27FC236}">
                      <a16:creationId xmlns="" xmlns:a16="http://schemas.microsoft.com/office/drawing/2014/main" id="{4D258C8B-77B4-43BA-8B2F-AB7C96C3990A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Freeform: Shape 39">
                  <a:extLst>
                    <a:ext uri="{FF2B5EF4-FFF2-40B4-BE49-F238E27FC236}">
                      <a16:creationId xmlns="" xmlns:a16="http://schemas.microsoft.com/office/drawing/2014/main" id="{867E9E24-BE8C-47FF-BCF1-3E4BDF64DEDA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="" xmlns:a16="http://schemas.microsoft.com/office/drawing/2014/main" id="{BDD9DC28-AE74-45F4-8F16-49C6A59604F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2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37" name="Freeform: Shape 36">
                  <a:extLst>
                    <a:ext uri="{FF2B5EF4-FFF2-40B4-BE49-F238E27FC236}">
                      <a16:creationId xmlns="" xmlns:a16="http://schemas.microsoft.com/office/drawing/2014/main" id="{6DDBBC55-F5AB-4776-B58D-648EECAB5404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Freeform: Shape 37">
                  <a:extLst>
                    <a:ext uri="{FF2B5EF4-FFF2-40B4-BE49-F238E27FC236}">
                      <a16:creationId xmlns="" xmlns:a16="http://schemas.microsoft.com/office/drawing/2014/main" id="{30F7ABFF-600B-4509-83F7-177A4FE3DB68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blipFill>
                  <a:blip r:embed="rId2">
                    <a:alphaModFix amt="57000"/>
                  </a:blip>
                  <a:tile tx="0" ty="0" sx="100000" sy="100000" flip="none" algn="tl"/>
                </a:blip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CEBE0BBB-1D36-4670-AAF8-95C7A8B7E0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84" t="2010" r="4627" b="1365"/>
          <a:stretch/>
        </p:blipFill>
        <p:spPr>
          <a:xfrm>
            <a:off x="835024" y="1898031"/>
            <a:ext cx="2663825" cy="36421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38772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4" name="Picture 12" descr="Polska podczas II wojny światowe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3469" y="404261"/>
            <a:ext cx="10698532" cy="60254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7" name="Rectangle 136">
            <a:extLst>
              <a:ext uri="{FF2B5EF4-FFF2-40B4-BE49-F238E27FC236}">
                <a16:creationId xmlns="" xmlns:a16="http://schemas.microsoft.com/office/drawing/2014/main" id="{DD3981AC-7B61-4947-BCF3-F7AA7FA385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36E9B8EB-CDF3-4C23-8B49-56639DF9C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71" y="949532"/>
            <a:ext cx="3438144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l-PL" sz="2800" dirty="0" smtClean="0"/>
              <a:t>Pierwszy z</a:t>
            </a:r>
            <a:r>
              <a:rPr lang="en-US" sz="2800" dirty="0" err="1" smtClean="0"/>
              <a:t>wiązek</a:t>
            </a:r>
            <a:r>
              <a:rPr lang="en-US" sz="2800" dirty="0" smtClean="0"/>
              <a:t> </a:t>
            </a:r>
            <a:r>
              <a:rPr lang="en-US" sz="2800" dirty="0" err="1"/>
              <a:t>małżeński</a:t>
            </a:r>
            <a:r>
              <a:rPr lang="en-US" sz="2800" dirty="0"/>
              <a:t> </a:t>
            </a:r>
            <a:r>
              <a:rPr lang="pl-PL" sz="2800" dirty="0" smtClean="0"/>
              <a:t>…</a:t>
            </a:r>
            <a:endParaRPr lang="en-US" sz="2800" dirty="0"/>
          </a:p>
        </p:txBody>
      </p:sp>
      <p:sp>
        <p:nvSpPr>
          <p:cNvPr id="139" name="Rectangle 138">
            <a:extLst>
              <a:ext uri="{FF2B5EF4-FFF2-40B4-BE49-F238E27FC236}">
                <a16:creationId xmlns="" xmlns:a16="http://schemas.microsoft.com/office/drawing/2014/main" id="{55D4142C-5077-457F-A6AD-3FECFDB396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="" xmlns:a16="http://schemas.microsoft.com/office/drawing/2014/main" id="{7A5F0580-5EE9-419F-96EE-B6529EF6E7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B0B24C55-39A9-49E4-BBF0-051F6F712F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3501" y="2589916"/>
            <a:ext cx="4594801" cy="4139936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2000" dirty="0"/>
              <a:t>7 </a:t>
            </a:r>
            <a:r>
              <a:rPr lang="en-US" sz="2000" dirty="0" err="1"/>
              <a:t>lipca</a:t>
            </a:r>
            <a:r>
              <a:rPr lang="en-US" sz="2000" dirty="0"/>
              <a:t> 1937r. w </a:t>
            </a:r>
            <a:r>
              <a:rPr lang="en-US" sz="2000" dirty="0" err="1"/>
              <a:t>wieku</a:t>
            </a:r>
            <a:r>
              <a:rPr lang="en-US" sz="2000" dirty="0"/>
              <a:t> 19 lat, Marianna </a:t>
            </a:r>
            <a:r>
              <a:rPr lang="en-US" sz="2000" dirty="0" err="1"/>
              <a:t>Czerniejewska</a:t>
            </a:r>
            <a:r>
              <a:rPr lang="en-US" sz="2000" dirty="0"/>
              <a:t> </a:t>
            </a:r>
            <a:r>
              <a:rPr lang="en-US" sz="2000" dirty="0" err="1"/>
              <a:t>zawarła</a:t>
            </a:r>
            <a:r>
              <a:rPr lang="en-US" sz="2000" dirty="0"/>
              <a:t> </a:t>
            </a:r>
            <a:r>
              <a:rPr lang="en-US" sz="2000" dirty="0" err="1"/>
              <a:t>związek</a:t>
            </a:r>
            <a:r>
              <a:rPr lang="en-US" sz="2000" dirty="0"/>
              <a:t> </a:t>
            </a:r>
            <a:r>
              <a:rPr lang="en-US" sz="2000" dirty="0" err="1"/>
              <a:t>małżeński</a:t>
            </a:r>
            <a:r>
              <a:rPr lang="en-US" sz="2000" dirty="0"/>
              <a:t>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en-US" sz="2000" dirty="0" smtClean="0"/>
              <a:t>z </a:t>
            </a:r>
            <a:r>
              <a:rPr lang="en-US" sz="2000" dirty="0" err="1"/>
              <a:t>sąsiadem</a:t>
            </a:r>
            <a:r>
              <a:rPr lang="en-US" sz="2000" dirty="0"/>
              <a:t> </a:t>
            </a:r>
            <a:r>
              <a:rPr lang="en-US" sz="2000" dirty="0" err="1"/>
              <a:t>Władysławem</a:t>
            </a:r>
            <a:r>
              <a:rPr lang="en-US" sz="2000" dirty="0"/>
              <a:t> </a:t>
            </a:r>
            <a:r>
              <a:rPr lang="en-US" sz="2000" dirty="0" err="1"/>
              <a:t>Lorencem</a:t>
            </a:r>
            <a:r>
              <a:rPr lang="en-US" sz="2000" dirty="0"/>
              <a:t>. </a:t>
            </a:r>
            <a:r>
              <a:rPr lang="en-US" sz="2000" dirty="0" err="1"/>
              <a:t>Niestety</a:t>
            </a:r>
            <a:r>
              <a:rPr lang="en-US" sz="2000" dirty="0"/>
              <a:t> </a:t>
            </a:r>
            <a:r>
              <a:rPr lang="en-US" sz="2000" dirty="0" err="1"/>
              <a:t>wybuch</a:t>
            </a:r>
            <a:r>
              <a:rPr lang="en-US" sz="2000" dirty="0"/>
              <a:t> II </a:t>
            </a:r>
            <a:r>
              <a:rPr lang="en-US" sz="2000" dirty="0" err="1"/>
              <a:t>wojny</a:t>
            </a:r>
            <a:r>
              <a:rPr lang="en-US" sz="2000" dirty="0"/>
              <a:t> </a:t>
            </a:r>
            <a:r>
              <a:rPr lang="en-US" sz="2000" dirty="0" err="1"/>
              <a:t>światowej</a:t>
            </a:r>
            <a:r>
              <a:rPr lang="en-US" sz="2000" dirty="0"/>
              <a:t> </a:t>
            </a:r>
            <a:r>
              <a:rPr lang="en-US" sz="2000" dirty="0" err="1"/>
              <a:t>powoduje</a:t>
            </a:r>
            <a:r>
              <a:rPr lang="en-US" sz="2000" dirty="0"/>
              <a:t>, </a:t>
            </a:r>
            <a:r>
              <a:rPr lang="en-US" sz="2000" dirty="0" err="1"/>
              <a:t>że</a:t>
            </a:r>
            <a:r>
              <a:rPr lang="en-US" sz="2000" dirty="0"/>
              <a:t>  </a:t>
            </a:r>
            <a:r>
              <a:rPr lang="en-US" sz="2000" dirty="0" err="1"/>
              <a:t>młodzi</a:t>
            </a:r>
            <a:r>
              <a:rPr lang="en-US" sz="2000" dirty="0"/>
              <a:t> </a:t>
            </a:r>
            <a:r>
              <a:rPr lang="en-US" sz="2000" dirty="0" err="1"/>
              <a:t>małżonkowie</a:t>
            </a:r>
            <a:r>
              <a:rPr lang="en-US" sz="2000" dirty="0"/>
              <a:t>, </a:t>
            </a:r>
            <a:r>
              <a:rPr lang="en-US" sz="2000" dirty="0" err="1"/>
              <a:t>nie</a:t>
            </a:r>
            <a:r>
              <a:rPr lang="en-US" sz="2000" dirty="0"/>
              <a:t> </a:t>
            </a:r>
            <a:r>
              <a:rPr lang="en-US" sz="2000" dirty="0" err="1"/>
              <a:t>mając</a:t>
            </a:r>
            <a:r>
              <a:rPr lang="en-US" sz="2000" dirty="0"/>
              <a:t> </a:t>
            </a:r>
            <a:r>
              <a:rPr lang="en-US" sz="2000" dirty="0" err="1"/>
              <a:t>jeszcze</a:t>
            </a:r>
            <a:r>
              <a:rPr lang="en-US" sz="2000" dirty="0"/>
              <a:t> </a:t>
            </a:r>
            <a:r>
              <a:rPr lang="en-US" sz="2000" dirty="0" err="1"/>
              <a:t>dzieci</a:t>
            </a:r>
            <a:r>
              <a:rPr lang="en-US" sz="2000" dirty="0"/>
              <a:t>, </a:t>
            </a:r>
            <a:r>
              <a:rPr lang="en-US" sz="2000" dirty="0" err="1"/>
              <a:t>muszą</a:t>
            </a:r>
            <a:r>
              <a:rPr lang="en-US" sz="2000" dirty="0"/>
              <a:t> </a:t>
            </a:r>
            <a:r>
              <a:rPr lang="en-US" sz="2000" dirty="0" err="1"/>
              <a:t>się</a:t>
            </a:r>
            <a:r>
              <a:rPr lang="en-US" sz="2000" dirty="0"/>
              <a:t> </a:t>
            </a:r>
            <a:r>
              <a:rPr lang="en-US" sz="2000" dirty="0" err="1"/>
              <a:t>rozstać</a:t>
            </a:r>
            <a:r>
              <a:rPr lang="en-US" sz="2000" dirty="0"/>
              <a:t>. </a:t>
            </a:r>
            <a:r>
              <a:rPr lang="en-US" sz="2000" dirty="0" err="1"/>
              <a:t>Władysław</a:t>
            </a:r>
            <a:r>
              <a:rPr lang="en-US" sz="2000" dirty="0"/>
              <a:t> </a:t>
            </a:r>
            <a:r>
              <a:rPr lang="en-US" sz="2000" dirty="0" err="1"/>
              <a:t>zostaje</a:t>
            </a:r>
            <a:r>
              <a:rPr lang="en-US" sz="2000" dirty="0"/>
              <a:t> </a:t>
            </a:r>
            <a:r>
              <a:rPr lang="en-US" sz="2000" dirty="0" err="1"/>
              <a:t>powołany</a:t>
            </a:r>
            <a:r>
              <a:rPr lang="en-US" sz="2000" dirty="0"/>
              <a:t> do </a:t>
            </a:r>
            <a:r>
              <a:rPr lang="en-US" sz="2000" dirty="0" err="1"/>
              <a:t>walki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froncie</a:t>
            </a:r>
            <a:r>
              <a:rPr lang="en-US" sz="2000" dirty="0"/>
              <a:t>. </a:t>
            </a:r>
            <a:r>
              <a:rPr lang="en-US" sz="2000" dirty="0" err="1"/>
              <a:t>Władysławowi</a:t>
            </a:r>
            <a:r>
              <a:rPr lang="en-US" sz="2000" dirty="0"/>
              <a:t> </a:t>
            </a:r>
            <a:r>
              <a:rPr lang="en-US" sz="2000" dirty="0" err="1"/>
              <a:t>Lorencowi</a:t>
            </a:r>
            <a:r>
              <a:rPr lang="en-US" sz="2000" dirty="0"/>
              <a:t> </a:t>
            </a:r>
            <a:r>
              <a:rPr lang="en-US" sz="2000" dirty="0" err="1"/>
              <a:t>udaje</a:t>
            </a:r>
            <a:r>
              <a:rPr lang="en-US" sz="2000" dirty="0"/>
              <a:t>  </a:t>
            </a:r>
            <a:r>
              <a:rPr lang="en-US" sz="2000" dirty="0" err="1"/>
              <a:t>się</a:t>
            </a:r>
            <a:r>
              <a:rPr lang="en-US" sz="2000" dirty="0"/>
              <a:t>  </a:t>
            </a:r>
            <a:r>
              <a:rPr lang="en-US" sz="2000" dirty="0" err="1"/>
              <a:t>zorganizować</a:t>
            </a:r>
            <a:r>
              <a:rPr lang="en-US" sz="2000" dirty="0"/>
              <a:t> </a:t>
            </a:r>
            <a:r>
              <a:rPr lang="en-US" sz="2000" dirty="0" err="1"/>
              <a:t>spotkanie</a:t>
            </a:r>
            <a:r>
              <a:rPr lang="en-US" sz="2000" dirty="0"/>
              <a:t> z </a:t>
            </a:r>
            <a:r>
              <a:rPr lang="en-US" sz="2000" dirty="0" err="1"/>
              <a:t>Marianną</a:t>
            </a:r>
            <a:r>
              <a:rPr lang="en-US" sz="2000" dirty="0"/>
              <a:t> </a:t>
            </a:r>
            <a:r>
              <a:rPr lang="en-US" sz="2000" dirty="0" err="1"/>
              <a:t>przy</a:t>
            </a:r>
            <a:r>
              <a:rPr lang="en-US" sz="2000" dirty="0"/>
              <a:t> </a:t>
            </a:r>
            <a:r>
              <a:rPr lang="en-US" sz="2000" dirty="0" err="1"/>
              <a:t>pobliskiej</a:t>
            </a:r>
            <a:r>
              <a:rPr lang="en-US" sz="2000" dirty="0"/>
              <a:t> </a:t>
            </a:r>
            <a:r>
              <a:rPr lang="en-US" sz="2000" dirty="0" err="1"/>
              <a:t>stacji</a:t>
            </a:r>
            <a:r>
              <a:rPr lang="en-US" sz="2000" dirty="0"/>
              <a:t> </a:t>
            </a:r>
            <a:r>
              <a:rPr lang="en-US" sz="2000" dirty="0" err="1"/>
              <a:t>kolejowej</a:t>
            </a:r>
            <a:r>
              <a:rPr lang="en-US" sz="2000" dirty="0"/>
              <a:t>. </a:t>
            </a:r>
            <a:r>
              <a:rPr lang="en-US" sz="2000" dirty="0" err="1"/>
              <a:t>Bliskość</a:t>
            </a:r>
            <a:r>
              <a:rPr lang="en-US" sz="2000" dirty="0"/>
              <a:t> </a:t>
            </a:r>
            <a:r>
              <a:rPr lang="en-US" sz="2000" dirty="0" err="1"/>
              <a:t>domu</a:t>
            </a:r>
            <a:r>
              <a:rPr lang="en-US" sz="2000" dirty="0"/>
              <a:t> </a:t>
            </a:r>
            <a:r>
              <a:rPr lang="en-US" sz="2000" dirty="0" err="1"/>
              <a:t>rodzinnego</a:t>
            </a:r>
            <a:r>
              <a:rPr lang="en-US" sz="2000" dirty="0"/>
              <a:t> </a:t>
            </a:r>
            <a:r>
              <a:rPr lang="en-US" sz="2000" dirty="0" err="1"/>
              <a:t>powoduje</a:t>
            </a:r>
            <a:r>
              <a:rPr lang="en-US" sz="2000" dirty="0"/>
              <a:t>, </a:t>
            </a:r>
            <a:r>
              <a:rPr lang="en-US" sz="2000" dirty="0" err="1"/>
              <a:t>że</a:t>
            </a:r>
            <a:r>
              <a:rPr lang="en-US" sz="2000" dirty="0"/>
              <a:t> </a:t>
            </a:r>
            <a:r>
              <a:rPr lang="en-US" sz="2000" dirty="0" err="1"/>
              <a:t>Władysław</a:t>
            </a:r>
            <a:r>
              <a:rPr lang="en-US" sz="2000" dirty="0"/>
              <a:t> ma </a:t>
            </a:r>
            <a:r>
              <a:rPr lang="en-US" sz="2000" dirty="0" err="1"/>
              <a:t>wielką</a:t>
            </a:r>
            <a:r>
              <a:rPr lang="en-US" sz="2000" dirty="0"/>
              <a:t> </a:t>
            </a:r>
            <a:r>
              <a:rPr lang="en-US" sz="2000" dirty="0" err="1"/>
              <a:t>chęć</a:t>
            </a:r>
            <a:r>
              <a:rPr lang="en-US" sz="2000" dirty="0"/>
              <a:t> </a:t>
            </a:r>
            <a:r>
              <a:rPr lang="en-US" sz="2000" dirty="0" err="1"/>
              <a:t>powrotu</a:t>
            </a:r>
            <a:r>
              <a:rPr lang="en-US" sz="2000" dirty="0"/>
              <a:t>,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en-US" sz="2000" dirty="0" smtClean="0"/>
              <a:t>ale </a:t>
            </a:r>
            <a:r>
              <a:rPr lang="en-US" sz="2000" dirty="0"/>
              <a:t>w </a:t>
            </a:r>
            <a:r>
              <a:rPr lang="en-US" sz="2000" dirty="0" err="1"/>
              <a:t>obawie</a:t>
            </a:r>
            <a:r>
              <a:rPr lang="en-US" sz="2000" dirty="0"/>
              <a:t>, </a:t>
            </a:r>
            <a:r>
              <a:rPr lang="en-US" sz="2000" dirty="0" err="1"/>
              <a:t>przed</a:t>
            </a:r>
            <a:r>
              <a:rPr lang="en-US" sz="2000" dirty="0"/>
              <a:t> </a:t>
            </a:r>
            <a:r>
              <a:rPr lang="en-US" sz="2000" dirty="0" err="1"/>
              <a:t>potraktowaniem</a:t>
            </a:r>
            <a:r>
              <a:rPr lang="en-US" sz="2000" dirty="0"/>
              <a:t> go </a:t>
            </a:r>
            <a:r>
              <a:rPr lang="en-US" sz="2000" dirty="0" err="1"/>
              <a:t>jako</a:t>
            </a:r>
            <a:r>
              <a:rPr lang="en-US" sz="2000" dirty="0"/>
              <a:t> </a:t>
            </a:r>
            <a:r>
              <a:rPr lang="en-US" sz="2000" dirty="0" err="1"/>
              <a:t>dezertera</a:t>
            </a:r>
            <a:r>
              <a:rPr lang="en-US" sz="2000" dirty="0"/>
              <a:t>, </a:t>
            </a:r>
            <a:r>
              <a:rPr lang="en-US" sz="2000" dirty="0" err="1"/>
              <a:t>żona</a:t>
            </a:r>
            <a:r>
              <a:rPr lang="en-US" sz="2000" dirty="0"/>
              <a:t> </a:t>
            </a:r>
            <a:r>
              <a:rPr lang="en-US" sz="2000" dirty="0" err="1"/>
              <a:t>odradza</a:t>
            </a:r>
            <a:r>
              <a:rPr lang="en-US" sz="2000" dirty="0"/>
              <a:t> </a:t>
            </a:r>
            <a:r>
              <a:rPr lang="en-US" sz="2000" dirty="0" err="1"/>
              <a:t>mężowi</a:t>
            </a:r>
            <a:r>
              <a:rPr lang="en-US" sz="2000" dirty="0"/>
              <a:t> </a:t>
            </a:r>
            <a:r>
              <a:rPr lang="en-US" sz="2000" dirty="0" err="1"/>
              <a:t>powrót</a:t>
            </a:r>
            <a:r>
              <a:rPr lang="en-US" sz="2000" dirty="0"/>
              <a:t> do </a:t>
            </a:r>
            <a:r>
              <a:rPr lang="en-US" sz="2000" dirty="0" err="1"/>
              <a:t>domu</a:t>
            </a:r>
            <a:r>
              <a:rPr lang="en-US" sz="2000" dirty="0"/>
              <a:t>..</a:t>
            </a:r>
          </a:p>
        </p:txBody>
      </p:sp>
      <p:sp>
        <p:nvSpPr>
          <p:cNvPr id="18434" name="AutoShape 2" descr="80. rocznica wybuchu II Wojny Światowej – Polska wieś pełna cichych  bohateró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8436" name="AutoShape 4" descr="80. rocznica wybuchu II Wojny Światowej – Polska wieś pełna cichych  bohateró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8438" name="AutoShape 6" descr="80. rocznica wybuchu II Wojny Światowej – Polska wieś pełna cichych  bohateró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8440" name="AutoShape 8" descr="80. rocznica wybuchu II Wojny Światowej – Polska wieś pełna cichych  bohateró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3875409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="" xmlns:a16="http://schemas.microsoft.com/office/drawing/2014/main" id="{9AA72BD9-2C5A-4EDC-931F-5AA08EACA0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DD3981AC-7B61-4947-BCF3-F7AA7FA385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F9B8AAEF-F718-4205-9C34-433EDD8D7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l-PL" sz="2800" dirty="0" smtClean="0"/>
              <a:t>Ciężka praca, zmartwienia i strach</a:t>
            </a:r>
            <a:r>
              <a:rPr lang="en-US" sz="2800" dirty="0" smtClean="0"/>
              <a:t>….</a:t>
            </a:r>
            <a:endParaRPr lang="en-US" sz="2800" dirty="0"/>
          </a:p>
        </p:txBody>
      </p:sp>
      <p:sp>
        <p:nvSpPr>
          <p:cNvPr id="75" name="Rectangle 74">
            <a:extLst>
              <a:ext uri="{FF2B5EF4-FFF2-40B4-BE49-F238E27FC236}">
                <a16:creationId xmlns="" xmlns:a16="http://schemas.microsoft.com/office/drawing/2014/main" id="{55D4142C-5077-457F-A6AD-3FECFDB396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="" xmlns:a16="http://schemas.microsoft.com/office/drawing/2014/main" id="{7A5F0580-5EE9-419F-96EE-B6529EF6E7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EA089955-1295-4B3D-B9CD-6E721FE865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1093" y="2718054"/>
            <a:ext cx="3935863" cy="412164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algn="ctr"/>
            <a:r>
              <a:rPr lang="en-US" sz="1800" dirty="0" err="1">
                <a:effectLst/>
              </a:rPr>
              <a:t>Ludzie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wierzą</a:t>
            </a:r>
            <a:r>
              <a:rPr lang="en-US" sz="1800" dirty="0">
                <a:effectLst/>
              </a:rPr>
              <a:t> w to, </a:t>
            </a:r>
            <a:r>
              <a:rPr lang="en-US" sz="1800" dirty="0" err="1">
                <a:effectLst/>
              </a:rPr>
              <a:t>że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wojna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szybko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się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skończy</a:t>
            </a:r>
            <a:r>
              <a:rPr lang="en-US" sz="1800" dirty="0">
                <a:effectLst/>
              </a:rPr>
              <a:t>. </a:t>
            </a:r>
            <a:r>
              <a:rPr lang="en-US" sz="1800" dirty="0" err="1">
                <a:effectLst/>
              </a:rPr>
              <a:t>Ucieczka</a:t>
            </a:r>
            <a:r>
              <a:rPr lang="en-US" sz="1800" dirty="0">
                <a:effectLst/>
              </a:rPr>
              <a:t> z </a:t>
            </a:r>
            <a:r>
              <a:rPr lang="en-US" sz="1800" dirty="0" err="1">
                <a:effectLst/>
              </a:rPr>
              <a:t>wojska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mogła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skończyć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się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więzieniem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lub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śmiercią</a:t>
            </a:r>
            <a:r>
              <a:rPr lang="en-US" sz="1800" dirty="0">
                <a:effectLst/>
              </a:rPr>
              <a:t>. Marianna </a:t>
            </a:r>
            <a:r>
              <a:rPr lang="en-US" sz="1800" dirty="0" err="1">
                <a:effectLst/>
              </a:rPr>
              <a:t>pozostaje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sama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na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gospodarstwie</a:t>
            </a:r>
            <a:r>
              <a:rPr lang="en-US" sz="1800" dirty="0">
                <a:effectLst/>
              </a:rPr>
              <a:t>. </a:t>
            </a:r>
            <a:r>
              <a:rPr lang="en-US" sz="1800" dirty="0" err="1">
                <a:effectLst/>
              </a:rPr>
              <a:t>Pranie</a:t>
            </a:r>
            <a:r>
              <a:rPr lang="en-US" sz="1800" dirty="0">
                <a:effectLst/>
              </a:rPr>
              <a:t>, </a:t>
            </a:r>
            <a:r>
              <a:rPr lang="en-US" sz="1800" dirty="0" err="1">
                <a:effectLst/>
              </a:rPr>
              <a:t>sprzątanie</a:t>
            </a:r>
            <a:r>
              <a:rPr lang="en-US" sz="1800" dirty="0">
                <a:effectLst/>
              </a:rPr>
              <a:t>, </a:t>
            </a:r>
            <a:r>
              <a:rPr lang="en-US" sz="1800" dirty="0" err="1">
                <a:effectLst/>
              </a:rPr>
              <a:t>gotowanie</a:t>
            </a:r>
            <a:r>
              <a:rPr lang="en-US" sz="1800" dirty="0">
                <a:effectLst/>
              </a:rPr>
              <a:t>, </a:t>
            </a:r>
            <a:r>
              <a:rPr lang="en-US" sz="1800" dirty="0" err="1">
                <a:effectLst/>
              </a:rPr>
              <a:t>zbieranie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zboża</a:t>
            </a:r>
            <a:r>
              <a:rPr lang="en-US" sz="1800" dirty="0">
                <a:effectLst/>
              </a:rPr>
              <a:t>, </a:t>
            </a:r>
            <a:r>
              <a:rPr lang="en-US" sz="1800" dirty="0" err="1">
                <a:effectLst/>
              </a:rPr>
              <a:t>żęcie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sierpem</a:t>
            </a:r>
            <a:r>
              <a:rPr lang="en-US" sz="1800" dirty="0">
                <a:effectLst/>
              </a:rPr>
              <a:t>, </a:t>
            </a:r>
            <a:r>
              <a:rPr lang="en-US" sz="1800" dirty="0" err="1">
                <a:effectLst/>
              </a:rPr>
              <a:t>wykopki</a:t>
            </a:r>
            <a:r>
              <a:rPr lang="en-US" sz="1800" dirty="0">
                <a:effectLst/>
              </a:rPr>
              <a:t>, </a:t>
            </a:r>
            <a:r>
              <a:rPr lang="en-US" sz="1800" dirty="0" err="1">
                <a:effectLst/>
              </a:rPr>
              <a:t>pielenie</a:t>
            </a:r>
            <a:r>
              <a:rPr lang="en-US" sz="1800" dirty="0">
                <a:effectLst/>
              </a:rPr>
              <a:t>, </a:t>
            </a:r>
            <a:r>
              <a:rPr lang="en-US" sz="1800" dirty="0" err="1">
                <a:effectLst/>
              </a:rPr>
              <a:t>prowadzenie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ogródka</a:t>
            </a:r>
            <a:r>
              <a:rPr lang="en-US" sz="1800" dirty="0">
                <a:effectLst/>
              </a:rPr>
              <a:t>, </a:t>
            </a:r>
            <a:r>
              <a:rPr lang="en-US" sz="1800" dirty="0" err="1">
                <a:effectLst/>
              </a:rPr>
              <a:t>doglądanie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krów</a:t>
            </a:r>
            <a:r>
              <a:rPr lang="en-US" sz="1800" dirty="0">
                <a:effectLst/>
              </a:rPr>
              <a:t>, </a:t>
            </a:r>
            <a:r>
              <a:rPr lang="en-US" sz="1800" dirty="0" err="1">
                <a:effectLst/>
              </a:rPr>
              <a:t>świń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i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ptactwa</a:t>
            </a:r>
            <a:r>
              <a:rPr lang="en-US" sz="1800" dirty="0">
                <a:effectLst/>
              </a:rPr>
              <a:t>...to </a:t>
            </a:r>
            <a:r>
              <a:rPr lang="en-US" sz="1800" dirty="0" err="1">
                <a:effectLst/>
              </a:rPr>
              <a:t>praca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ponad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siły</a:t>
            </a:r>
            <a:r>
              <a:rPr lang="en-US" sz="1800" dirty="0">
                <a:effectLst/>
              </a:rPr>
              <a:t>. Na </a:t>
            </a:r>
            <a:r>
              <a:rPr lang="en-US" sz="1800" dirty="0" err="1">
                <a:effectLst/>
              </a:rPr>
              <a:t>szczęście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starszy</a:t>
            </a:r>
            <a:r>
              <a:rPr lang="en-US" sz="1800" dirty="0">
                <a:effectLst/>
              </a:rPr>
              <a:t> brat Zygmunt jest w </a:t>
            </a:r>
            <a:r>
              <a:rPr lang="en-US" sz="1800" dirty="0" err="1">
                <a:effectLst/>
              </a:rPr>
              <a:t>pobliżu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i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stara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się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pomagać</a:t>
            </a:r>
            <a:r>
              <a:rPr lang="en-US" sz="1800" dirty="0">
                <a:effectLst/>
              </a:rPr>
              <a:t>. </a:t>
            </a:r>
            <a:r>
              <a:rPr lang="en-US" sz="1800" dirty="0" err="1">
                <a:effectLst/>
              </a:rPr>
              <a:t>Obecności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wojsk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niemieckich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na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pobliskich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terenach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powoduje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ciągły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strach</a:t>
            </a:r>
            <a:r>
              <a:rPr lang="en-US" sz="1800" dirty="0">
                <a:effectLst/>
              </a:rPr>
              <a:t> o </a:t>
            </a:r>
            <a:r>
              <a:rPr lang="en-US" sz="1800" dirty="0" err="1">
                <a:effectLst/>
              </a:rPr>
              <a:t>życie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swoje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i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bliskich</a:t>
            </a:r>
            <a:r>
              <a:rPr lang="en-US" sz="1800" dirty="0">
                <a:effectLst/>
              </a:rPr>
              <a:t>. </a:t>
            </a:r>
            <a:r>
              <a:rPr lang="en-US" sz="1800" dirty="0" err="1">
                <a:effectLst/>
              </a:rPr>
              <a:t>Przemarsz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wojsk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radzieckich</a:t>
            </a:r>
            <a:r>
              <a:rPr lang="en-US" sz="1800" dirty="0">
                <a:effectLst/>
              </a:rPr>
              <a:t>, </a:t>
            </a:r>
            <a:r>
              <a:rPr lang="en-US" sz="1800" dirty="0" err="1">
                <a:effectLst/>
              </a:rPr>
              <a:t>które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oswabadzały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ziemie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polskie</a:t>
            </a:r>
            <a:r>
              <a:rPr lang="en-US" sz="1800" dirty="0">
                <a:effectLst/>
              </a:rPr>
              <a:t> z </a:t>
            </a:r>
            <a:r>
              <a:rPr lang="en-US" sz="1800" dirty="0" err="1">
                <a:effectLst/>
              </a:rPr>
              <a:t>okupanta</a:t>
            </a:r>
            <a:r>
              <a:rPr lang="en-US" sz="1800" dirty="0">
                <a:effectLst/>
              </a:rPr>
              <a:t>, </a:t>
            </a:r>
            <a:r>
              <a:rPr lang="en-US" sz="1800" dirty="0" err="1">
                <a:effectLst/>
              </a:rPr>
              <a:t>również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przynoszą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przykre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doświadczenia</a:t>
            </a:r>
            <a:r>
              <a:rPr lang="en-US" sz="1800" dirty="0">
                <a:effectLst/>
              </a:rPr>
              <a:t>. Z </a:t>
            </a:r>
            <a:r>
              <a:rPr lang="en-US" sz="1800" dirty="0" err="1">
                <a:effectLst/>
              </a:rPr>
              <a:t>relacji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rodziny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wiemy</a:t>
            </a:r>
            <a:r>
              <a:rPr lang="en-US" sz="1800" dirty="0">
                <a:effectLst/>
              </a:rPr>
              <a:t>, </a:t>
            </a:r>
            <a:r>
              <a:rPr lang="en-US" sz="1800" dirty="0" err="1">
                <a:effectLst/>
              </a:rPr>
              <a:t>że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Rosjanie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zatrzymali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się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także</a:t>
            </a:r>
            <a:r>
              <a:rPr lang="en-US" sz="1800" dirty="0">
                <a:effectLst/>
              </a:rPr>
              <a:t> w </a:t>
            </a:r>
            <a:r>
              <a:rPr lang="en-US" sz="1800" dirty="0" err="1">
                <a:effectLst/>
              </a:rPr>
              <a:t>domu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Marianny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na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posiłek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i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nocleg</a:t>
            </a:r>
            <a:r>
              <a:rPr lang="en-US" sz="1800" dirty="0">
                <a:effectLst/>
              </a:rPr>
              <a:t>, a </a:t>
            </a:r>
            <a:r>
              <a:rPr lang="en-US" sz="1800" dirty="0" err="1">
                <a:effectLst/>
              </a:rPr>
              <a:t>potem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splądrowali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dom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i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obejście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zabierając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część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dobytku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i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żywności</a:t>
            </a:r>
            <a:endParaRPr lang="en-US" sz="1800" dirty="0"/>
          </a:p>
        </p:txBody>
      </p:sp>
      <p:pic>
        <p:nvPicPr>
          <p:cNvPr id="17410" name="Picture 2" descr="80. rocznica wybuchu II Wojny Światowej – Polska wieś pełna cichych  bohateró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39278" y="798897"/>
            <a:ext cx="7614024" cy="53065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9875531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="" xmlns:a16="http://schemas.microsoft.com/office/drawing/2014/main" id="{9AA72BD9-2C5A-4EDC-931F-5AA08EACA0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DD3981AC-7B61-4947-BCF3-F7AA7FA385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="" xmlns:a16="http://schemas.microsoft.com/office/drawing/2014/main" id="{55D4142C-5077-457F-A6AD-3FECFDB396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="" xmlns:a16="http://schemas.microsoft.com/office/drawing/2014/main" id="{7A5F0580-5EE9-419F-96EE-B6529EF6E7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D4809C1-45D1-448E-8CC7-47DD62236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846" y="449018"/>
            <a:ext cx="3438144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dirty="0" err="1"/>
              <a:t>Druzgocąca</a:t>
            </a:r>
            <a:r>
              <a:rPr lang="en-US" sz="2800" dirty="0"/>
              <a:t> </a:t>
            </a:r>
            <a:r>
              <a:rPr lang="en-US" sz="2800" dirty="0" err="1"/>
              <a:t>wiadomość</a:t>
            </a:r>
            <a:r>
              <a:rPr lang="en-US" sz="2800" dirty="0"/>
              <a:t>….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BBAA333A-F511-40ED-A579-FD70FE7ADD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715" y="2415941"/>
            <a:ext cx="4826548" cy="405912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ctr"/>
            <a:r>
              <a:rPr lang="pl-PL" dirty="0">
                <a:effectLst/>
              </a:rPr>
              <a:t> </a:t>
            </a:r>
            <a:r>
              <a:rPr lang="en-US" dirty="0" err="1">
                <a:effectLst/>
              </a:rPr>
              <a:t>Kiedy</a:t>
            </a:r>
            <a:r>
              <a:rPr lang="en-US" dirty="0">
                <a:effectLst/>
              </a:rPr>
              <a:t> II </a:t>
            </a:r>
            <a:r>
              <a:rPr lang="en-US" dirty="0" err="1">
                <a:effectLst/>
              </a:rPr>
              <a:t>wojna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światowa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dobiegła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końca</a:t>
            </a:r>
            <a:r>
              <a:rPr lang="en-US" dirty="0" smtClean="0">
                <a:effectLst/>
              </a:rPr>
              <a:t>,</a:t>
            </a:r>
            <a:r>
              <a:rPr lang="pl-PL" dirty="0" smtClean="0">
                <a:effectLst/>
              </a:rPr>
              <a:t/>
            </a:r>
            <a:br>
              <a:rPr lang="pl-PL" dirty="0" smtClean="0">
                <a:effectLst/>
              </a:rPr>
            </a:br>
            <a:r>
              <a:rPr lang="en-US" dirty="0" smtClean="0">
                <a:effectLst/>
              </a:rPr>
              <a:t> </a:t>
            </a:r>
            <a:r>
              <a:rPr lang="en-US" dirty="0" err="1">
                <a:effectLst/>
              </a:rPr>
              <a:t>Władysław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długo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nie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wracał</a:t>
            </a:r>
            <a:r>
              <a:rPr lang="en-US" dirty="0">
                <a:effectLst/>
              </a:rPr>
              <a:t>  do </a:t>
            </a:r>
            <a:r>
              <a:rPr lang="en-US" dirty="0" err="1">
                <a:effectLst/>
              </a:rPr>
              <a:t>domu</a:t>
            </a:r>
            <a:r>
              <a:rPr lang="en-US" dirty="0">
                <a:effectLst/>
              </a:rPr>
              <a:t>, </a:t>
            </a:r>
            <a:br>
              <a:rPr lang="en-US" dirty="0">
                <a:effectLst/>
              </a:rPr>
            </a:br>
            <a:r>
              <a:rPr lang="en-US" dirty="0" err="1">
                <a:effectLst/>
              </a:rPr>
              <a:t>Wielu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świadków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współwalczących</a:t>
            </a:r>
            <a:r>
              <a:rPr lang="en-US" dirty="0">
                <a:effectLst/>
              </a:rPr>
              <a:t> z </a:t>
            </a:r>
            <a:r>
              <a:rPr lang="en-US" dirty="0" err="1">
                <a:effectLst/>
              </a:rPr>
              <a:t>Władysławem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donosiło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żonie</a:t>
            </a:r>
            <a:r>
              <a:rPr lang="en-US" dirty="0">
                <a:effectLst/>
              </a:rPr>
              <a:t> o </a:t>
            </a:r>
            <a:r>
              <a:rPr lang="en-US" dirty="0" err="1">
                <a:effectLst/>
              </a:rPr>
              <a:t>śmierci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małżonka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oraz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jej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młodszego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brata</a:t>
            </a:r>
            <a:r>
              <a:rPr lang="en-US" dirty="0">
                <a:effectLst/>
              </a:rPr>
              <a:t> Jana </a:t>
            </a:r>
            <a:r>
              <a:rPr lang="en-US" dirty="0" err="1">
                <a:effectLst/>
              </a:rPr>
              <a:t>już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na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początku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wojny</a:t>
            </a:r>
            <a:r>
              <a:rPr lang="en-US" dirty="0">
                <a:effectLst/>
              </a:rPr>
              <a:t>, ale Marianna </a:t>
            </a:r>
            <a:r>
              <a:rPr lang="en-US" dirty="0" err="1">
                <a:effectLst/>
              </a:rPr>
              <a:t>Lorenc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cały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czekała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wieści</a:t>
            </a:r>
            <a:r>
              <a:rPr lang="en-US" dirty="0">
                <a:effectLst/>
              </a:rPr>
              <a:t>. </a:t>
            </a:r>
            <a:r>
              <a:rPr lang="en-US" dirty="0" err="1">
                <a:effectLst/>
              </a:rPr>
              <a:t>Polski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Czerwony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Krzyż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na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podstawie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prowadzenia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poszukiwań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ustalaniu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losów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ofiar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wojen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potwierdza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tą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smutną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wiadomość</a:t>
            </a:r>
            <a:r>
              <a:rPr lang="en-US" dirty="0">
                <a:effectLst/>
              </a:rPr>
              <a:t>. </a:t>
            </a:r>
            <a:r>
              <a:rPr lang="en-US" dirty="0" err="1">
                <a:effectLst/>
              </a:rPr>
              <a:t>Przeprowadzono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przesłuchanie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świadków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miedzy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innymi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Władysława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Króla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który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zeznał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że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Władysław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Lorenc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zginął</a:t>
            </a:r>
            <a:r>
              <a:rPr lang="en-US" dirty="0">
                <a:effectLst/>
              </a:rPr>
              <a:t> w </a:t>
            </a:r>
            <a:r>
              <a:rPr lang="en-US" dirty="0" err="1">
                <a:effectLst/>
              </a:rPr>
              <a:t>czasie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kampanii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wrześniowej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podczas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przeprawy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przez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Wisłę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między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Modlinem</a:t>
            </a:r>
            <a:r>
              <a:rPr lang="en-US" dirty="0">
                <a:effectLst/>
              </a:rPr>
              <a:t> a </a:t>
            </a:r>
            <a:r>
              <a:rPr lang="en-US" dirty="0" err="1">
                <a:effectLst/>
              </a:rPr>
              <a:t>Nowem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Dworem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Mazowieckim</a:t>
            </a:r>
            <a:r>
              <a:rPr lang="en-US" dirty="0">
                <a:effectLst/>
              </a:rPr>
              <a:t>. </a:t>
            </a:r>
            <a:r>
              <a:rPr lang="en-US" dirty="0" err="1">
                <a:effectLst/>
              </a:rPr>
              <a:t>Odział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Władysława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Króla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przechodził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jako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pierwszy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przez</a:t>
            </a:r>
            <a:r>
              <a:rPr lang="en-US" dirty="0">
                <a:effectLst/>
              </a:rPr>
              <a:t> most, </a:t>
            </a:r>
            <a:r>
              <a:rPr lang="en-US" dirty="0" err="1">
                <a:effectLst/>
              </a:rPr>
              <a:t>następny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miał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przechodzić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oddział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Władysława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Lorenca</a:t>
            </a:r>
            <a:r>
              <a:rPr lang="en-US" dirty="0">
                <a:effectLst/>
              </a:rPr>
              <a:t>. </a:t>
            </a:r>
            <a:r>
              <a:rPr lang="en-US" dirty="0" err="1">
                <a:effectLst/>
              </a:rPr>
              <a:t>Niestety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rozpoczął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się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nalot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samolotów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niemieckich</a:t>
            </a:r>
            <a:r>
              <a:rPr lang="en-US" dirty="0">
                <a:effectLst/>
              </a:rPr>
              <a:t>, most </a:t>
            </a:r>
            <a:r>
              <a:rPr lang="en-US" dirty="0" err="1">
                <a:effectLst/>
              </a:rPr>
              <a:t>został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zbombardowany</a:t>
            </a:r>
            <a:r>
              <a:rPr lang="en-US" dirty="0">
                <a:effectLst/>
              </a:rPr>
              <a:t>, a </a:t>
            </a:r>
            <a:r>
              <a:rPr lang="en-US" dirty="0" err="1">
                <a:effectLst/>
              </a:rPr>
              <a:t>żołnierze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zginęli</a:t>
            </a:r>
            <a:r>
              <a:rPr lang="en-US" dirty="0">
                <a:effectLst/>
              </a:rPr>
              <a:t>.  Za </a:t>
            </a:r>
            <a:r>
              <a:rPr lang="en-US" dirty="0" err="1">
                <a:effectLst/>
              </a:rPr>
              <a:t>zgodą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Kurii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Diecezjalnej</a:t>
            </a:r>
            <a:r>
              <a:rPr lang="en-US" dirty="0">
                <a:effectLst/>
              </a:rPr>
              <a:t> we </a:t>
            </a:r>
            <a:r>
              <a:rPr lang="en-US" dirty="0" err="1">
                <a:effectLst/>
              </a:rPr>
              <a:t>Włocławku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spisano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domniemany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akt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zgonu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śp</a:t>
            </a:r>
            <a:r>
              <a:rPr lang="en-US" dirty="0">
                <a:effectLst/>
              </a:rPr>
              <a:t>. </a:t>
            </a:r>
            <a:r>
              <a:rPr lang="en-US" dirty="0" err="1">
                <a:effectLst/>
              </a:rPr>
              <a:t>Władysława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Lorenca</a:t>
            </a:r>
            <a:r>
              <a:rPr lang="en-US" dirty="0">
                <a:effectLst/>
              </a:rPr>
              <a:t>. To </a:t>
            </a:r>
            <a:r>
              <a:rPr lang="en-US" dirty="0" err="1">
                <a:effectLst/>
              </a:rPr>
              <a:t>dawało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podstawy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kanoniczne</a:t>
            </a:r>
            <a:r>
              <a:rPr lang="en-US" dirty="0">
                <a:effectLst/>
              </a:rPr>
              <a:t> do </a:t>
            </a:r>
            <a:r>
              <a:rPr lang="en-US" dirty="0" err="1">
                <a:effectLst/>
              </a:rPr>
              <a:t>zawarcia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drugiego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związku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sakramentalnego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cywilnego</a:t>
            </a:r>
            <a:r>
              <a:rPr lang="en-US" dirty="0">
                <a:effectLst/>
              </a:rPr>
              <a:t>.</a:t>
            </a:r>
          </a:p>
        </p:txBody>
      </p:sp>
      <p:pic>
        <p:nvPicPr>
          <p:cNvPr id="16386" name="Picture 2" descr="Wrzesień '39. Tego dnia od bomb zginęło 10 tysięcy warszawiaków - Historia  - polskieradio.p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5873" y="736334"/>
            <a:ext cx="7040997" cy="54430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050762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9AA72BD9-2C5A-4EDC-931F-5AA08EACA0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ymbol zastępczy obrazu 4">
            <a:extLst>
              <a:ext uri="{FF2B5EF4-FFF2-40B4-BE49-F238E27FC236}">
                <a16:creationId xmlns="" xmlns:a16="http://schemas.microsoft.com/office/drawing/2014/main" id="{751E75B8-B7B4-4F97-A7F9-B6F6C28B04F8}"/>
              </a:ext>
            </a:extLst>
          </p:cNvPr>
          <p:cNvPicPr>
            <a:picLocks noGrp="1"/>
          </p:cNvPicPr>
          <p:nvPr>
            <p:ph type="pic" idx="1"/>
          </p:nvPr>
        </p:nvPicPr>
        <p:blipFill rotWithShape="1">
          <a:blip r:embed="rId2" cstate="print"/>
          <a:srcRect t="9233" r="2621" b="40697"/>
          <a:stretch/>
        </p:blipFill>
        <p:spPr bwMode="auto">
          <a:xfrm>
            <a:off x="3522468" y="10"/>
            <a:ext cx="8669532" cy="6857990"/>
          </a:xfrm>
          <a:prstGeom prst="rect">
            <a:avLst/>
          </a:prstGeom>
          <a:noFill/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DD3981AC-7B61-4947-BCF3-F7AA7FA385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B54D65D1-72DA-472C-AA93-F5BDE9ECB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dirty="0" err="1"/>
              <a:t>Nowy</a:t>
            </a:r>
            <a:r>
              <a:rPr lang="en-US" sz="2800" dirty="0"/>
              <a:t> </a:t>
            </a:r>
            <a:r>
              <a:rPr lang="en-US" sz="2800" dirty="0" err="1"/>
              <a:t>początek</a:t>
            </a:r>
            <a:r>
              <a:rPr lang="en-US" sz="2800" dirty="0"/>
              <a:t>…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55D4142C-5077-457F-A6AD-3FECFDB396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7A5F0580-5EE9-419F-96EE-B6529EF6E7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82A3CD2F-B6F5-4BD6-9DCB-C5692AFE3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000" dirty="0">
                <a:effectLst/>
              </a:rPr>
              <a:t>12 </a:t>
            </a:r>
            <a:r>
              <a:rPr lang="en-US" sz="2000" dirty="0" err="1">
                <a:effectLst/>
              </a:rPr>
              <a:t>kwietnia</a:t>
            </a:r>
            <a:r>
              <a:rPr lang="en-US" sz="2000" dirty="0">
                <a:effectLst/>
              </a:rPr>
              <a:t> 1950r. Marianna </a:t>
            </a:r>
            <a:r>
              <a:rPr lang="en-US" sz="2000" dirty="0" err="1">
                <a:effectLst/>
              </a:rPr>
              <a:t>Lorenc</a:t>
            </a:r>
            <a:r>
              <a:rPr lang="en-US" sz="2000" dirty="0">
                <a:effectLst/>
              </a:rPr>
              <a:t> po </a:t>
            </a:r>
            <a:r>
              <a:rPr lang="en-US" sz="2000" dirty="0" err="1">
                <a:effectLst/>
              </a:rPr>
              <a:t>raz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drugi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wychodzi</a:t>
            </a:r>
            <a:r>
              <a:rPr lang="en-US" sz="2000" dirty="0">
                <a:effectLst/>
              </a:rPr>
              <a:t> za </a:t>
            </a:r>
            <a:r>
              <a:rPr lang="en-US" sz="2000" dirty="0" err="1">
                <a:effectLst/>
              </a:rPr>
              <a:t>mąż</a:t>
            </a:r>
            <a:r>
              <a:rPr lang="en-US" sz="2000" dirty="0">
                <a:effectLst/>
              </a:rPr>
              <a:t> za </a:t>
            </a:r>
            <a:r>
              <a:rPr lang="en-US" sz="2000" dirty="0" err="1">
                <a:effectLst/>
              </a:rPr>
              <a:t>Władysława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Szygendę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pochodzącego</a:t>
            </a:r>
            <a:r>
              <a:rPr lang="en-US" sz="2000" dirty="0">
                <a:effectLst/>
              </a:rPr>
              <a:t> z </a:t>
            </a:r>
            <a:r>
              <a:rPr lang="en-US" sz="2000" dirty="0" err="1">
                <a:effectLst/>
              </a:rPr>
              <a:t>Wilcznej</a:t>
            </a:r>
            <a:r>
              <a:rPr lang="en-US" sz="2000" dirty="0">
                <a:effectLst/>
              </a:rPr>
              <a:t>. </a:t>
            </a:r>
            <a:r>
              <a:rPr lang="en-US" sz="2000" dirty="0" err="1">
                <a:effectLst/>
              </a:rPr>
              <a:t>Małżeństwo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zostaje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zawarte</a:t>
            </a:r>
            <a:r>
              <a:rPr lang="en-US" sz="2000" dirty="0">
                <a:effectLst/>
              </a:rPr>
              <a:t/>
            </a:r>
            <a:br>
              <a:rPr lang="en-US" sz="2000" dirty="0">
                <a:effectLst/>
              </a:rPr>
            </a:br>
            <a:r>
              <a:rPr lang="en-US" sz="2000" dirty="0">
                <a:effectLst/>
              </a:rPr>
              <a:t> w </a:t>
            </a:r>
            <a:r>
              <a:rPr lang="en-US" sz="2000" dirty="0" err="1">
                <a:effectLst/>
              </a:rPr>
              <a:t>kościele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parafialnym</a:t>
            </a:r>
            <a:r>
              <a:rPr lang="en-US" sz="2000" dirty="0">
                <a:effectLst/>
              </a:rPr>
              <a:t> w </a:t>
            </a:r>
            <a:r>
              <a:rPr lang="en-US" sz="2000" dirty="0" err="1">
                <a:effectLst/>
              </a:rPr>
              <a:t>Myśliborzu</a:t>
            </a:r>
            <a:r>
              <a:rPr lang="en-US" sz="2000" dirty="0">
                <a:effectLst/>
              </a:rPr>
              <a:t>, a </a:t>
            </a:r>
            <a:r>
              <a:rPr lang="en-US" sz="2000" dirty="0" err="1">
                <a:effectLst/>
              </a:rPr>
              <a:t>ślub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błogosławi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ks</a:t>
            </a:r>
            <a:r>
              <a:rPr lang="en-US" sz="2000" dirty="0">
                <a:effectLst/>
              </a:rPr>
              <a:t>. </a:t>
            </a:r>
            <a:r>
              <a:rPr lang="en-US" sz="2000" dirty="0" err="1">
                <a:effectLst/>
              </a:rPr>
              <a:t>Antonii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Hermanowski</a:t>
            </a:r>
            <a:r>
              <a:rPr lang="en-US" sz="2000" dirty="0">
                <a:effectLst/>
              </a:rPr>
              <a:t> – </a:t>
            </a:r>
            <a:r>
              <a:rPr lang="en-US" sz="2000" dirty="0" err="1">
                <a:effectLst/>
              </a:rPr>
              <a:t>ówczesny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tymczasowy</a:t>
            </a:r>
            <a:r>
              <a:rPr lang="en-US" sz="2000" dirty="0">
                <a:effectLst/>
              </a:rPr>
              <a:t> administrator </a:t>
            </a:r>
            <a:r>
              <a:rPr lang="en-US" sz="2000" dirty="0" err="1">
                <a:effectLst/>
              </a:rPr>
              <a:t>parafii</a:t>
            </a:r>
            <a:r>
              <a:rPr lang="en-US" sz="2000" dirty="0">
                <a:effectLst/>
              </a:rPr>
              <a:t>. 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31375306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C3D6EC93-F369-413E-AA67-5D41041610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7548AF2-D93D-4C8F-8CCB-9577A8F4B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355" y="597237"/>
            <a:ext cx="4394200" cy="132343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</a:rPr>
              <a:t>Dzieci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1A3F8509-7FAE-4A61-8284-376F11D806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4557" y="1258957"/>
            <a:ext cx="5287796" cy="5599043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algn="ctr"/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Z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tego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małżeństwa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 Marianna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dochowuje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się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czworga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dzieci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Zbigniewa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,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Marka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,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Elżbiety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i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najmłodszej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Emilii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.   </a:t>
            </a:r>
          </a:p>
          <a:p>
            <a:pPr algn="ctr"/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Władysław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był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kowalem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,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posiadał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tytuł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mistrza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kowalskiego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.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Fachu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uczył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się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 u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innych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mistrzów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kowalskich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 w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Zarzewie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i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Świątnikach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. Sam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również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uczył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młodzież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kowalstwa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 w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Szkole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Górniczej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pl-PL" sz="18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w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Koninie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.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Należał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także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 do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Stowarzyszenia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Cechu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Rzemiosł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Różnych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 w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Koninie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.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Miał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też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swoja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kuźnię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,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gdzie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zajmował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 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się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wyrobem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przedmiotów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użytkowych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 z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metalu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,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głównie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 z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żelaza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. </a:t>
            </a:r>
            <a:endParaRPr lang="pl-PL" sz="1800" dirty="0">
              <a:solidFill>
                <a:schemeClr val="bg1">
                  <a:alpha val="80000"/>
                </a:schemeClr>
              </a:solidFill>
            </a:endParaRPr>
          </a:p>
          <a:p>
            <a:pPr algn="ctr"/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Z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racji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powszechnego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stosowania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 w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latach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powojennych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koni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 do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transportu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i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jazdy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wierzchem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podstawowym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jego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zajęciem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było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wykuwanie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podków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i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gwoździ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 do ich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przybijania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 (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hufnali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).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Zajmował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się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również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podkuwaniem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koni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oraz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pielęgnacją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końskich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kopyt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.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Te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kwalifikacje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zdobył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 w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wojsku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na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specjalnym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kursie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kucia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koni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. Poza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tym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wykonywał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 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wiele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innych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przedmiotów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, jak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kraty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 do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okien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,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okucia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drzwiowe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,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zawiasy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,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okucia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skrzyń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,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okucia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 do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wozów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,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ruszty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,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rożny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,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kute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obręcze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 do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beczek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,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gwoździe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budowlane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,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narzędzia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 (w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tym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sierpy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,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kosy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,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lemiesze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 do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pługów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,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zęby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 do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bron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).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Jako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jedyny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kowal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 w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okolicy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miał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pełne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ręce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pracy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. W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kuźni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pomagali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 mu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synowie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 Zbyszek </a:t>
            </a:r>
            <a:r>
              <a:rPr lang="en-US" sz="1800" dirty="0" err="1">
                <a:solidFill>
                  <a:schemeClr val="bg1">
                    <a:alpha val="80000"/>
                  </a:schemeClr>
                </a:solidFill>
              </a:rPr>
              <a:t>i</a:t>
            </a:r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 Marek.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bg1">
                  <a:alpha val="80000"/>
                </a:schemeClr>
              </a:solidFill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2A21A957-E9CA-4E1E-834B-6FEF8BE0C9D1}"/>
              </a:ext>
            </a:extLst>
          </p:cNvPr>
          <p:cNvPicPr/>
          <p:nvPr/>
        </p:nvPicPr>
        <p:blipFill rotWithShape="1">
          <a:blip r:embed="rId2" cstate="print"/>
          <a:srcRect t="4366" r="1" b="31206"/>
          <a:stretch/>
        </p:blipFill>
        <p:spPr bwMode="auto">
          <a:xfrm>
            <a:off x="5752194" y="-544"/>
            <a:ext cx="6439807" cy="6857989"/>
          </a:xfrm>
          <a:custGeom>
            <a:avLst/>
            <a:gdLst/>
            <a:ahLst/>
            <a:cxnLst/>
            <a:rect l="l" t="t" r="r" b="b"/>
            <a:pathLst>
              <a:path w="643980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1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2" y="528850"/>
                  <a:pt x="335479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1" y="612658"/>
                </a:lnTo>
                <a:cubicBezTo>
                  <a:pt x="358988" y="604728"/>
                  <a:pt x="357231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7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4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439807" y="0"/>
                </a:lnTo>
                <a:lnTo>
                  <a:pt x="643980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1" y="6796804"/>
                </a:lnTo>
                <a:cubicBezTo>
                  <a:pt x="32162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6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8" y="6463490"/>
                </a:cubicBezTo>
                <a:cubicBezTo>
                  <a:pt x="116555" y="6431292"/>
                  <a:pt x="131034" y="6400429"/>
                  <a:pt x="146085" y="6363664"/>
                </a:cubicBezTo>
                <a:cubicBezTo>
                  <a:pt x="142274" y="6350899"/>
                  <a:pt x="131986" y="6331277"/>
                  <a:pt x="131034" y="6311084"/>
                </a:cubicBezTo>
                <a:cubicBezTo>
                  <a:pt x="127795" y="6246121"/>
                  <a:pt x="145512" y="6185351"/>
                  <a:pt x="173519" y="6127247"/>
                </a:cubicBezTo>
                <a:cubicBezTo>
                  <a:pt x="181900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7" y="6056948"/>
                </a:cubicBezTo>
                <a:cubicBezTo>
                  <a:pt x="243432" y="6050282"/>
                  <a:pt x="242862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0" y="5900735"/>
                  <a:pt x="264199" y="5897114"/>
                </a:cubicBezTo>
                <a:cubicBezTo>
                  <a:pt x="268199" y="5891590"/>
                  <a:pt x="274296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9" y="5779191"/>
                  <a:pt x="299822" y="5771953"/>
                  <a:pt x="302870" y="5765474"/>
                </a:cubicBezTo>
                <a:cubicBezTo>
                  <a:pt x="305728" y="5759378"/>
                  <a:pt x="310682" y="5754234"/>
                  <a:pt x="313730" y="5748136"/>
                </a:cubicBezTo>
                <a:cubicBezTo>
                  <a:pt x="321921" y="5731564"/>
                  <a:pt x="329541" y="5714607"/>
                  <a:pt x="338685" y="5695178"/>
                </a:cubicBezTo>
                <a:cubicBezTo>
                  <a:pt x="321541" y="5684320"/>
                  <a:pt x="331258" y="5669647"/>
                  <a:pt x="339449" y="5651360"/>
                </a:cubicBezTo>
                <a:cubicBezTo>
                  <a:pt x="347831" y="5632691"/>
                  <a:pt x="350497" y="5611164"/>
                  <a:pt x="353546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4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1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1" y="4346201"/>
                  <a:pt x="391265" y="4340674"/>
                  <a:pt x="392218" y="4335722"/>
                </a:cubicBezTo>
                <a:cubicBezTo>
                  <a:pt x="401743" y="4281810"/>
                  <a:pt x="387837" y="4231324"/>
                  <a:pt x="369547" y="4181603"/>
                </a:cubicBezTo>
                <a:cubicBezTo>
                  <a:pt x="367642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5" y="4078159"/>
                  <a:pt x="348211" y="4040058"/>
                  <a:pt x="331447" y="4003861"/>
                </a:cubicBezTo>
                <a:cubicBezTo>
                  <a:pt x="314493" y="3967091"/>
                  <a:pt x="300203" y="3932993"/>
                  <a:pt x="317350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2" y="3799258"/>
                  <a:pt x="307442" y="3784397"/>
                </a:cubicBezTo>
                <a:cubicBezTo>
                  <a:pt x="307442" y="3744770"/>
                  <a:pt x="297346" y="3709529"/>
                  <a:pt x="276771" y="3675238"/>
                </a:cubicBezTo>
                <a:cubicBezTo>
                  <a:pt x="268770" y="3661899"/>
                  <a:pt x="274105" y="3641134"/>
                  <a:pt x="272009" y="3623799"/>
                </a:cubicBezTo>
                <a:cubicBezTo>
                  <a:pt x="269533" y="3605509"/>
                  <a:pt x="267247" y="3586653"/>
                  <a:pt x="261721" y="3569124"/>
                </a:cubicBezTo>
                <a:cubicBezTo>
                  <a:pt x="247242" y="3523785"/>
                  <a:pt x="230859" y="3479015"/>
                  <a:pt x="215618" y="3433866"/>
                </a:cubicBezTo>
                <a:cubicBezTo>
                  <a:pt x="203045" y="3396719"/>
                  <a:pt x="212952" y="3360139"/>
                  <a:pt x="218285" y="3323372"/>
                </a:cubicBezTo>
                <a:cubicBezTo>
                  <a:pt x="221716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4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6" y="2966742"/>
                  <a:pt x="144561" y="2940455"/>
                  <a:pt x="128367" y="2910353"/>
                </a:cubicBezTo>
                <a:cubicBezTo>
                  <a:pt x="117318" y="2889587"/>
                  <a:pt x="109126" y="2866918"/>
                  <a:pt x="102267" y="2844248"/>
                </a:cubicBezTo>
                <a:cubicBezTo>
                  <a:pt x="93313" y="2813958"/>
                  <a:pt x="87978" y="2782716"/>
                  <a:pt x="79217" y="2752235"/>
                </a:cubicBezTo>
                <a:cubicBezTo>
                  <a:pt x="66072" y="2706131"/>
                  <a:pt x="55784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2" y="2360933"/>
                </a:cubicBezTo>
                <a:cubicBezTo>
                  <a:pt x="28541" y="2356744"/>
                  <a:pt x="36543" y="2344741"/>
                  <a:pt x="37878" y="2335405"/>
                </a:cubicBezTo>
                <a:cubicBezTo>
                  <a:pt x="41877" y="2307402"/>
                  <a:pt x="35972" y="2281683"/>
                  <a:pt x="23017" y="2254633"/>
                </a:cubicBezTo>
                <a:cubicBezTo>
                  <a:pt x="10825" y="2229296"/>
                  <a:pt x="12159" y="2197670"/>
                  <a:pt x="7395" y="2168903"/>
                </a:cubicBezTo>
                <a:cubicBezTo>
                  <a:pt x="5681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6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70" y="1851709"/>
                  <a:pt x="52545" y="1813610"/>
                  <a:pt x="68738" y="1768838"/>
                </a:cubicBezTo>
                <a:cubicBezTo>
                  <a:pt x="85885" y="1721785"/>
                  <a:pt x="112174" y="1676253"/>
                  <a:pt x="104364" y="1623675"/>
                </a:cubicBezTo>
                <a:cubicBezTo>
                  <a:pt x="99601" y="1591859"/>
                  <a:pt x="88551" y="1561189"/>
                  <a:pt x="81883" y="1529563"/>
                </a:cubicBezTo>
                <a:cubicBezTo>
                  <a:pt x="79597" y="1518324"/>
                  <a:pt x="79979" y="1505751"/>
                  <a:pt x="82264" y="1494509"/>
                </a:cubicBezTo>
                <a:cubicBezTo>
                  <a:pt x="92744" y="1440216"/>
                  <a:pt x="94267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7" y="1151600"/>
                </a:cubicBezTo>
                <a:cubicBezTo>
                  <a:pt x="100554" y="1134834"/>
                  <a:pt x="96553" y="1114449"/>
                  <a:pt x="98078" y="1095972"/>
                </a:cubicBezTo>
                <a:cubicBezTo>
                  <a:pt x="99409" y="1078826"/>
                  <a:pt x="99981" y="1061298"/>
                  <a:pt x="104364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4" y="949281"/>
                  <a:pt x="103220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7" y="694576"/>
                </a:cubicBezTo>
                <a:cubicBezTo>
                  <a:pt x="102267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1" y="531310"/>
                  <a:pt x="114081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7" y="340425"/>
                  <a:pt x="88551" y="300800"/>
                  <a:pt x="84930" y="261173"/>
                </a:cubicBezTo>
                <a:cubicBezTo>
                  <a:pt x="84168" y="252600"/>
                  <a:pt x="88934" y="243648"/>
                  <a:pt x="89314" y="234883"/>
                </a:cubicBezTo>
                <a:cubicBezTo>
                  <a:pt x="90266" y="207450"/>
                  <a:pt x="90457" y="180017"/>
                  <a:pt x="91027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7" y="85336"/>
                  <a:pt x="98078" y="66857"/>
                  <a:pt x="83217" y="47806"/>
                </a:cubicBezTo>
                <a:cubicBezTo>
                  <a:pt x="77453" y="40471"/>
                  <a:pt x="73691" y="32636"/>
                  <a:pt x="71207" y="24480"/>
                </a:cubicBezTo>
                <a:close/>
              </a:path>
            </a:pathLst>
          </a:custGeom>
          <a:noFill/>
          <a:effectLst>
            <a:outerShdw blurRad="381000" dist="152400" dir="10800000" algn="tr" rotWithShape="0">
              <a:prstClr val="black">
                <a:alpha val="10000"/>
              </a:prstClr>
            </a:outerShdw>
          </a:effectLst>
        </p:spPr>
      </p:pic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4EA04677-6B2C-40F4-975C-ED91965527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5632356" y="0"/>
            <a:ext cx="874718" cy="6857455"/>
            <a:chOff x="5632356" y="0"/>
            <a:chExt cx="874718" cy="6857455"/>
          </a:xfrm>
        </p:grpSpPr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3F1ABE2E-F19F-4BD3-B0FA-8A2D8885B9C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 flipH="1">
              <a:off x="2640986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C86D0F14-D449-4833-830D-A382829E2D1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 flipH="1">
              <a:off x="264098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191237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0">
            <a:extLst>
              <a:ext uri="{FF2B5EF4-FFF2-40B4-BE49-F238E27FC236}">
                <a16:creationId xmlns="" xmlns:a16="http://schemas.microsoft.com/office/drawing/2014/main" id="{35C956CA-A8FB-4F91-A258-FBE459CD99F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Obraz 5" descr="Obraz zawierający tekst, trawa, zewnętrzne, pole&#10;&#10;Opis wygenerowany automatycznie">
            <a:extLst>
              <a:ext uri="{FF2B5EF4-FFF2-40B4-BE49-F238E27FC236}">
                <a16:creationId xmlns="" xmlns:a16="http://schemas.microsoft.com/office/drawing/2014/main" id="{984F9475-C7D3-4678-9BAE-0B3E702509F7}"/>
              </a:ext>
            </a:extLst>
          </p:cNvPr>
          <p:cNvPicPr/>
          <p:nvPr/>
        </p:nvPicPr>
        <p:blipFill rotWithShape="1">
          <a:blip r:embed="rId2" cstate="print"/>
          <a:srcRect t="9850" r="2" b="32111"/>
          <a:stretch/>
        </p:blipFill>
        <p:spPr bwMode="auto">
          <a:xfrm>
            <a:off x="5546558" y="-1"/>
            <a:ext cx="6645441" cy="2391331"/>
          </a:xfrm>
          <a:prstGeom prst="rect">
            <a:avLst/>
          </a:prstGeom>
          <a:noFill/>
        </p:spPr>
      </p:pic>
      <p:pic>
        <p:nvPicPr>
          <p:cNvPr id="5" name="Obraz 4" descr="Obraz zawierający tekst, stare&#10;&#10;Opis wygenerowany automatycznie">
            <a:extLst>
              <a:ext uri="{FF2B5EF4-FFF2-40B4-BE49-F238E27FC236}">
                <a16:creationId xmlns="" xmlns:a16="http://schemas.microsoft.com/office/drawing/2014/main" id="{41B5A977-40AA-4081-B481-ED4E137A0186}"/>
              </a:ext>
            </a:extLst>
          </p:cNvPr>
          <p:cNvPicPr/>
          <p:nvPr/>
        </p:nvPicPr>
        <p:blipFill rotWithShape="1">
          <a:blip r:embed="rId3" cstate="print"/>
          <a:srcRect t="1864" r="2" b="2800"/>
          <a:stretch/>
        </p:blipFill>
        <p:spPr bwMode="auto">
          <a:xfrm>
            <a:off x="5546558" y="2391337"/>
            <a:ext cx="6645441" cy="4466657"/>
          </a:xfrm>
          <a:prstGeom prst="rect">
            <a:avLst/>
          </a:prstGeom>
          <a:noFill/>
        </p:spPr>
      </p:pic>
      <p:sp>
        <p:nvSpPr>
          <p:cNvPr id="20" name="Rectangle 12">
            <a:extLst>
              <a:ext uri="{FF2B5EF4-FFF2-40B4-BE49-F238E27FC236}">
                <a16:creationId xmlns="" xmlns:a16="http://schemas.microsoft.com/office/drawing/2014/main" id="{70A48D59-8581-41F7-B529-F4617FE07A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46000">
                <a:schemeClr val="tx1">
                  <a:lumMod val="95000"/>
                  <a:lumOff val="5000"/>
                </a:schemeClr>
              </a:gs>
              <a:gs pos="90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2CE8889E-9F0F-41C5-AE07-E10E9D1B0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68" y="910431"/>
            <a:ext cx="4641631" cy="14664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Codzienna</a:t>
            </a:r>
            <a:r>
              <a:rPr lang="en-US" sz="4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praca</a:t>
            </a:r>
            <a:r>
              <a:rPr lang="en-US" sz="4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…</a:t>
            </a:r>
          </a:p>
        </p:txBody>
      </p:sp>
      <p:cxnSp>
        <p:nvCxnSpPr>
          <p:cNvPr id="21" name="Straight Connector 14">
            <a:extLst>
              <a:ext uri="{FF2B5EF4-FFF2-40B4-BE49-F238E27FC236}">
                <a16:creationId xmlns="" xmlns:a16="http://schemas.microsoft.com/office/drawing/2014/main" id="{967F2066-0253-4771-A5F6-68111E1FE8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1187669" y="2397906"/>
            <a:ext cx="11004331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60BACF5A-E414-4F5E-92A5-6120A5CCE3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4926" y="2973190"/>
            <a:ext cx="4641631" cy="3015849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pl-PL" sz="2000" dirty="0">
              <a:solidFill>
                <a:schemeClr val="bg1"/>
              </a:solidFill>
              <a:effectLst/>
            </a:endParaRPr>
          </a:p>
          <a:p>
            <a:pPr algn="ctr"/>
            <a:endParaRPr lang="pl-PL" sz="2000" dirty="0">
              <a:solidFill>
                <a:schemeClr val="bg1"/>
              </a:solidFill>
            </a:endParaRPr>
          </a:p>
          <a:p>
            <a:pPr algn="ctr"/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  <a:effectLst/>
              </a:rPr>
              <a:t>Marianna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zajmowała</a:t>
            </a:r>
            <a:r>
              <a:rPr lang="en-US" sz="200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się</a:t>
            </a:r>
            <a:r>
              <a:rPr lang="en-US" sz="200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domem</a:t>
            </a:r>
            <a:r>
              <a:rPr lang="en-US" sz="2000" dirty="0">
                <a:solidFill>
                  <a:schemeClr val="bg1"/>
                </a:solidFill>
                <a:effectLst/>
              </a:rPr>
              <a:t>,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sadem</a:t>
            </a:r>
            <a:r>
              <a:rPr lang="en-US" sz="2000" dirty="0">
                <a:solidFill>
                  <a:schemeClr val="bg1"/>
                </a:solidFill>
                <a:effectLst/>
              </a:rPr>
              <a:t> 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oraz</a:t>
            </a:r>
            <a:r>
              <a:rPr lang="en-US" sz="200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gospodarstwem</a:t>
            </a:r>
            <a:r>
              <a:rPr lang="en-US" sz="200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przejętym</a:t>
            </a:r>
            <a:r>
              <a:rPr lang="en-US" sz="2000" dirty="0">
                <a:solidFill>
                  <a:schemeClr val="bg1"/>
                </a:solidFill>
                <a:effectLst/>
              </a:rPr>
              <a:t> po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śmierci</a:t>
            </a:r>
            <a:r>
              <a:rPr lang="en-US" sz="200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matki</a:t>
            </a:r>
            <a:r>
              <a:rPr lang="en-US" sz="200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Heleny</a:t>
            </a:r>
            <a:r>
              <a:rPr lang="en-US" sz="2000" dirty="0">
                <a:solidFill>
                  <a:schemeClr val="bg1"/>
                </a:solidFill>
                <a:effectLst/>
              </a:rPr>
              <a:t> w 1950r., w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którym</a:t>
            </a:r>
            <a:r>
              <a:rPr lang="en-US" sz="200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pomagały</a:t>
            </a:r>
            <a:r>
              <a:rPr lang="en-US" sz="200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jej</a:t>
            </a:r>
            <a:r>
              <a:rPr lang="en-US" sz="200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dzieci</a:t>
            </a:r>
            <a:r>
              <a:rPr lang="en-US" sz="2000" dirty="0">
                <a:solidFill>
                  <a:schemeClr val="bg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</a:rPr>
              <a:t>i</a:t>
            </a:r>
            <a:r>
              <a:rPr lang="en-US" sz="2000" dirty="0">
                <a:solidFill>
                  <a:schemeClr val="bg1"/>
                </a:solidFill>
                <a:effectLst/>
              </a:rPr>
              <a:t> brat Zygmunt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424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4">
            <a:extLst>
              <a:ext uri="{FF2B5EF4-FFF2-40B4-BE49-F238E27FC236}">
                <a16:creationId xmlns="" xmlns:a16="http://schemas.microsoft.com/office/drawing/2014/main" id="{135FA909-3F24-448C-A8BC-7CF77F62F8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F1C36427-8010-4E57-B66D-5F066DA3C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490" y="382795"/>
            <a:ext cx="6140449" cy="132343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Działalność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społeczna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i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kulturalna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BC34FB60-FFF4-4BB3-824E-A2138C7443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1524000"/>
            <a:ext cx="6140449" cy="5168348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Dom </a:t>
            </a:r>
            <a:r>
              <a:rPr lang="en-US" sz="1800" dirty="0" err="1">
                <a:solidFill>
                  <a:schemeClr val="bg1"/>
                </a:solidFill>
              </a:rPr>
              <a:t>rodzinny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Szygendów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był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ostoją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patriotyzmu</a:t>
            </a:r>
            <a:r>
              <a:rPr lang="en-US" sz="1800" dirty="0">
                <a:solidFill>
                  <a:schemeClr val="bg1"/>
                </a:solidFill>
              </a:rPr>
              <a:t>; </a:t>
            </a:r>
            <a:r>
              <a:rPr lang="en-US" sz="1800" dirty="0" err="1">
                <a:solidFill>
                  <a:schemeClr val="bg1"/>
                </a:solidFill>
              </a:rPr>
              <a:t>tu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odbywały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się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wieczory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literackie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i</a:t>
            </a:r>
            <a:r>
              <a:rPr lang="en-US" sz="1800" dirty="0">
                <a:solidFill>
                  <a:schemeClr val="bg1"/>
                </a:solidFill>
              </a:rPr>
              <a:t> „</a:t>
            </a:r>
            <a:r>
              <a:rPr lang="en-US" sz="1800" dirty="0" err="1">
                <a:solidFill>
                  <a:schemeClr val="bg1"/>
                </a:solidFill>
              </a:rPr>
              <a:t>nocne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Polaków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rozmowy</a:t>
            </a:r>
            <a:r>
              <a:rPr lang="en-US" sz="1800" dirty="0">
                <a:solidFill>
                  <a:schemeClr val="bg1"/>
                </a:solidFill>
              </a:rPr>
              <a:t>”. </a:t>
            </a:r>
            <a:r>
              <a:rPr lang="en-US" sz="1800" dirty="0" err="1">
                <a:solidFill>
                  <a:schemeClr val="bg1"/>
                </a:solidFill>
              </a:rPr>
              <a:t>Jesienią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i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zimą</a:t>
            </a:r>
            <a:r>
              <a:rPr lang="en-US" sz="1800" dirty="0">
                <a:solidFill>
                  <a:schemeClr val="bg1"/>
                </a:solidFill>
              </a:rPr>
              <a:t> w </a:t>
            </a:r>
            <a:r>
              <a:rPr lang="en-US" sz="1800" dirty="0" err="1">
                <a:solidFill>
                  <a:schemeClr val="bg1"/>
                </a:solidFill>
              </a:rPr>
              <a:t>domu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rodzinnym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tętniło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życie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towarzyskie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pełne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kulturalnej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zabawy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dirty="0" err="1">
                <a:solidFill>
                  <a:schemeClr val="bg1"/>
                </a:solidFill>
              </a:rPr>
              <a:t>tworzące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więzi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przyjacielskie</a:t>
            </a:r>
            <a:r>
              <a:rPr lang="en-US" sz="1800" dirty="0">
                <a:solidFill>
                  <a:schemeClr val="bg1"/>
                </a:solidFill>
              </a:rPr>
              <a:t>. Marianna 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 err="1">
                <a:solidFill>
                  <a:schemeClr val="bg1"/>
                </a:solidFill>
              </a:rPr>
              <a:t>i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Władysław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Szygenda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byli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współzałożycielami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teatru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wiejskiego</a:t>
            </a:r>
            <a:r>
              <a:rPr lang="en-US" sz="1800" dirty="0">
                <a:solidFill>
                  <a:schemeClr val="bg1"/>
                </a:solidFill>
              </a:rPr>
              <a:t>  </a:t>
            </a:r>
            <a:r>
              <a:rPr lang="en-US" sz="1800" dirty="0" err="1">
                <a:solidFill>
                  <a:schemeClr val="bg1"/>
                </a:solidFill>
              </a:rPr>
              <a:t>przy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parafii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św</a:t>
            </a:r>
            <a:r>
              <a:rPr lang="en-US" sz="1800" dirty="0">
                <a:solidFill>
                  <a:schemeClr val="bg1"/>
                </a:solidFill>
              </a:rPr>
              <a:t>. </a:t>
            </a:r>
            <a:r>
              <a:rPr lang="en-US" sz="1800" dirty="0" err="1">
                <a:solidFill>
                  <a:schemeClr val="bg1"/>
                </a:solidFill>
              </a:rPr>
              <a:t>Mateusza</a:t>
            </a:r>
            <a:r>
              <a:rPr lang="en-US" sz="1800" dirty="0">
                <a:solidFill>
                  <a:schemeClr val="bg1"/>
                </a:solidFill>
              </a:rPr>
              <a:t> w </a:t>
            </a:r>
            <a:r>
              <a:rPr lang="en-US" sz="1800" dirty="0" err="1">
                <a:solidFill>
                  <a:schemeClr val="bg1"/>
                </a:solidFill>
              </a:rPr>
              <a:t>Myśliborzu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dirty="0" err="1">
                <a:solidFill>
                  <a:schemeClr val="bg1"/>
                </a:solidFill>
              </a:rPr>
              <a:t>gdzie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mieli</a:t>
            </a:r>
            <a:r>
              <a:rPr lang="en-US" sz="1800" dirty="0">
                <a:solidFill>
                  <a:schemeClr val="bg1"/>
                </a:solidFill>
              </a:rPr>
              <a:t> do </a:t>
            </a:r>
            <a:r>
              <a:rPr lang="en-US" sz="1800" dirty="0" err="1">
                <a:solidFill>
                  <a:schemeClr val="bg1"/>
                </a:solidFill>
              </a:rPr>
              <a:t>dyspozycji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dom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Akcji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Katolickiej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wybudowany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przed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wojną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przez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parafię</a:t>
            </a:r>
            <a:r>
              <a:rPr lang="en-US" sz="1800" dirty="0">
                <a:solidFill>
                  <a:schemeClr val="bg1"/>
                </a:solidFill>
              </a:rPr>
              <a:t>. </a:t>
            </a:r>
            <a:r>
              <a:rPr lang="en-US" sz="1800" dirty="0" err="1">
                <a:solidFill>
                  <a:schemeClr val="bg1"/>
                </a:solidFill>
              </a:rPr>
              <a:t>Inicjatorami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założenia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teatru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był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ówczesny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kierownik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szkoły</a:t>
            </a:r>
            <a:r>
              <a:rPr lang="en-US" sz="1800" dirty="0">
                <a:solidFill>
                  <a:schemeClr val="bg1"/>
                </a:solidFill>
              </a:rPr>
              <a:t> Pan Wincenty </a:t>
            </a:r>
            <a:r>
              <a:rPr lang="en-US" sz="1800" dirty="0" err="1">
                <a:solidFill>
                  <a:schemeClr val="bg1"/>
                </a:solidFill>
              </a:rPr>
              <a:t>Banaś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dirty="0" err="1">
                <a:solidFill>
                  <a:schemeClr val="bg1"/>
                </a:solidFill>
              </a:rPr>
              <a:t>nauczyciel</a:t>
            </a:r>
            <a:r>
              <a:rPr lang="en-US" sz="1800" dirty="0">
                <a:solidFill>
                  <a:schemeClr val="bg1"/>
                </a:solidFill>
              </a:rPr>
              <a:t> pan </a:t>
            </a:r>
            <a:r>
              <a:rPr lang="en-US" sz="1800" dirty="0" err="1">
                <a:solidFill>
                  <a:schemeClr val="bg1"/>
                </a:solidFill>
              </a:rPr>
              <a:t>Stanisław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Maciaszek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dirty="0" err="1">
                <a:solidFill>
                  <a:schemeClr val="bg1"/>
                </a:solidFill>
              </a:rPr>
              <a:t>ówczesny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sołtys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wsi</a:t>
            </a:r>
            <a:r>
              <a:rPr lang="en-US" sz="1800" dirty="0">
                <a:solidFill>
                  <a:schemeClr val="bg1"/>
                </a:solidFill>
              </a:rPr>
              <a:t> pan Edward </a:t>
            </a:r>
            <a:r>
              <a:rPr lang="en-US" sz="1800" dirty="0" err="1">
                <a:solidFill>
                  <a:schemeClr val="bg1"/>
                </a:solidFill>
              </a:rPr>
              <a:t>Czerniak</a:t>
            </a:r>
            <a:r>
              <a:rPr lang="en-US" sz="1800" dirty="0">
                <a:solidFill>
                  <a:schemeClr val="bg1"/>
                </a:solidFill>
              </a:rPr>
              <a:t>   </a:t>
            </a:r>
            <a:r>
              <a:rPr lang="en-US" sz="1800" dirty="0" err="1">
                <a:solidFill>
                  <a:schemeClr val="bg1"/>
                </a:solidFill>
              </a:rPr>
              <a:t>oraz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ksiądz</a:t>
            </a:r>
            <a:r>
              <a:rPr lang="en-US" sz="1800" dirty="0">
                <a:solidFill>
                  <a:schemeClr val="bg1"/>
                </a:solidFill>
              </a:rPr>
              <a:t> Jerzy </a:t>
            </a:r>
            <a:r>
              <a:rPr lang="en-US" sz="1800" dirty="0" err="1">
                <a:solidFill>
                  <a:schemeClr val="bg1"/>
                </a:solidFill>
              </a:rPr>
              <a:t>Łaszewski</a:t>
            </a:r>
            <a:r>
              <a:rPr lang="en-US" sz="1800" dirty="0">
                <a:solidFill>
                  <a:schemeClr val="bg1"/>
                </a:solidFill>
              </a:rPr>
              <a:t>- </a:t>
            </a:r>
            <a:r>
              <a:rPr lang="en-US" sz="1800" dirty="0" err="1">
                <a:solidFill>
                  <a:schemeClr val="bg1"/>
                </a:solidFill>
              </a:rPr>
              <a:t>salezjanin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dirty="0" err="1">
                <a:solidFill>
                  <a:schemeClr val="bg1"/>
                </a:solidFill>
              </a:rPr>
              <a:t>który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studiował</a:t>
            </a:r>
            <a:r>
              <a:rPr lang="en-US" sz="1800" dirty="0">
                <a:solidFill>
                  <a:schemeClr val="bg1"/>
                </a:solidFill>
              </a:rPr>
              <a:t>  </a:t>
            </a:r>
            <a:r>
              <a:rPr lang="en-US" sz="1800" dirty="0" err="1">
                <a:solidFill>
                  <a:schemeClr val="bg1"/>
                </a:solidFill>
              </a:rPr>
              <a:t>teologię</a:t>
            </a:r>
            <a:r>
              <a:rPr lang="en-US" sz="1800" dirty="0">
                <a:solidFill>
                  <a:schemeClr val="bg1"/>
                </a:solidFill>
              </a:rPr>
              <a:t>  w WSDTS w </a:t>
            </a:r>
            <a:r>
              <a:rPr lang="en-US" sz="1800" dirty="0" err="1">
                <a:solidFill>
                  <a:schemeClr val="bg1"/>
                </a:solidFill>
              </a:rPr>
              <a:t>Lądzie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nad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Wartą</a:t>
            </a:r>
            <a:r>
              <a:rPr lang="en-US" sz="1800" dirty="0">
                <a:solidFill>
                  <a:schemeClr val="bg1"/>
                </a:solidFill>
              </a:rPr>
              <a:t> w </a:t>
            </a:r>
            <a:r>
              <a:rPr lang="en-US" sz="1800" dirty="0" err="1">
                <a:solidFill>
                  <a:schemeClr val="bg1"/>
                </a:solidFill>
              </a:rPr>
              <a:t>latach</a:t>
            </a:r>
            <a:r>
              <a:rPr lang="en-US" sz="1800" dirty="0">
                <a:solidFill>
                  <a:schemeClr val="bg1"/>
                </a:solidFill>
              </a:rPr>
              <a:t> 1954-58 </a:t>
            </a:r>
            <a:r>
              <a:rPr lang="en-US" sz="1800" dirty="0" err="1">
                <a:solidFill>
                  <a:schemeClr val="bg1"/>
                </a:solidFill>
              </a:rPr>
              <a:t>i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pomagał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ks</a:t>
            </a:r>
            <a:r>
              <a:rPr lang="en-US" sz="1800" dirty="0">
                <a:solidFill>
                  <a:schemeClr val="bg1"/>
                </a:solidFill>
              </a:rPr>
              <a:t>. </a:t>
            </a:r>
            <a:r>
              <a:rPr lang="en-US" sz="1800" dirty="0" err="1">
                <a:solidFill>
                  <a:schemeClr val="bg1"/>
                </a:solidFill>
              </a:rPr>
              <a:t>Wiktorowi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Kryweńczykowi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dirty="0" err="1">
                <a:solidFill>
                  <a:schemeClr val="bg1"/>
                </a:solidFill>
              </a:rPr>
              <a:t>szczególnie</a:t>
            </a:r>
            <a:r>
              <a:rPr lang="en-US" sz="1800" dirty="0">
                <a:solidFill>
                  <a:schemeClr val="bg1"/>
                </a:solidFill>
              </a:rPr>
              <a:t> w </a:t>
            </a:r>
            <a:r>
              <a:rPr lang="en-US" sz="1800" dirty="0" err="1">
                <a:solidFill>
                  <a:schemeClr val="bg1"/>
                </a:solidFill>
              </a:rPr>
              <a:t>pracy</a:t>
            </a:r>
            <a:r>
              <a:rPr lang="en-US" sz="1800" dirty="0">
                <a:solidFill>
                  <a:schemeClr val="bg1"/>
                </a:solidFill>
              </a:rPr>
              <a:t> z </a:t>
            </a:r>
            <a:r>
              <a:rPr lang="en-US" sz="1800" dirty="0" err="1">
                <a:solidFill>
                  <a:schemeClr val="bg1"/>
                </a:solidFill>
              </a:rPr>
              <a:t>młodzieżą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i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ministrantami</a:t>
            </a:r>
            <a:r>
              <a:rPr lang="en-US" sz="1800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pl-PL" sz="1800" dirty="0">
                <a:solidFill>
                  <a:schemeClr val="bg1"/>
                </a:solidFill>
              </a:rPr>
              <a:t>Spragnieni rozrywki mieszkańcy okolicznych wsi chętnie przychodzili na wystawiane sztuki teatralne i jasełka.  Pani Marianna przepisywała odręcznie w domu role dla występujących w przedstawieniach mieszkańcom Myśliborza i okolicy, szyła stroje aktorom oraz sama występowała. Jej ulubioną aktorką, której monologi znała na pamięć i prezentowała na scenie była pani Hanna Bielicka. Państwo Szygenda organizowali także zabawy wiejskie oraz karnawałowe w Domu Parafialnym przy kościele. 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1462E7E3-FDAD-4729-8938-6C4E1CD2CA36}"/>
              </a:ext>
            </a:extLst>
          </p:cNvPr>
          <p:cNvPicPr/>
          <p:nvPr/>
        </p:nvPicPr>
        <p:blipFill rotWithShape="1">
          <a:blip r:embed="rId2" cstate="print"/>
          <a:srcRect l="23714" r="34378" b="1"/>
          <a:stretch/>
        </p:blipFill>
        <p:spPr bwMode="auto">
          <a:xfrm>
            <a:off x="7668829" y="-1"/>
            <a:ext cx="4543953" cy="6858002"/>
          </a:xfrm>
          <a:custGeom>
            <a:avLst/>
            <a:gdLst/>
            <a:ahLst/>
            <a:cxnLst/>
            <a:rect l="l" t="t" r="r" b="b"/>
            <a:pathLst>
              <a:path w="4543953" h="6858002">
                <a:moveTo>
                  <a:pt x="248638" y="6438981"/>
                </a:moveTo>
                <a:cubicBezTo>
                  <a:pt x="258140" y="6444077"/>
                  <a:pt x="265617" y="6451650"/>
                  <a:pt x="268569" y="6463841"/>
                </a:cubicBezTo>
                <a:lnTo>
                  <a:pt x="268572" y="6463849"/>
                </a:lnTo>
                <a:lnTo>
                  <a:pt x="279556" y="6508052"/>
                </a:lnTo>
                <a:lnTo>
                  <a:pt x="282367" y="6513012"/>
                </a:lnTo>
                <a:lnTo>
                  <a:pt x="284834" y="6521804"/>
                </a:lnTo>
                <a:lnTo>
                  <a:pt x="301172" y="6546195"/>
                </a:lnTo>
                <a:lnTo>
                  <a:pt x="301172" y="6546194"/>
                </a:lnTo>
                <a:lnTo>
                  <a:pt x="282367" y="6513012"/>
                </a:lnTo>
                <a:lnTo>
                  <a:pt x="268572" y="6463849"/>
                </a:lnTo>
                <a:lnTo>
                  <a:pt x="268569" y="6463840"/>
                </a:lnTo>
                <a:close/>
                <a:moveTo>
                  <a:pt x="332842" y="2836172"/>
                </a:moveTo>
                <a:lnTo>
                  <a:pt x="332842" y="2836173"/>
                </a:lnTo>
                <a:cubicBezTo>
                  <a:pt x="336914" y="2839983"/>
                  <a:pt x="340200" y="2844317"/>
                  <a:pt x="341533" y="2848794"/>
                </a:cubicBezTo>
                <a:cubicBezTo>
                  <a:pt x="348200" y="2870416"/>
                  <a:pt x="356392" y="2892181"/>
                  <a:pt x="361441" y="2914328"/>
                </a:cubicBezTo>
                <a:lnTo>
                  <a:pt x="366072" y="2947863"/>
                </a:lnTo>
                <a:lnTo>
                  <a:pt x="362488" y="2982148"/>
                </a:lnTo>
                <a:cubicBezTo>
                  <a:pt x="354392" y="3014153"/>
                  <a:pt x="350582" y="3045777"/>
                  <a:pt x="350796" y="3077401"/>
                </a:cubicBezTo>
                <a:lnTo>
                  <a:pt x="350796" y="3077402"/>
                </a:lnTo>
                <a:lnTo>
                  <a:pt x="350796" y="3077402"/>
                </a:lnTo>
                <a:cubicBezTo>
                  <a:pt x="351010" y="3109026"/>
                  <a:pt x="355249" y="3140650"/>
                  <a:pt x="363250" y="3172655"/>
                </a:cubicBezTo>
                <a:cubicBezTo>
                  <a:pt x="389159" y="3276481"/>
                  <a:pt x="416591" y="3380306"/>
                  <a:pt x="410877" y="3489468"/>
                </a:cubicBezTo>
                <a:cubicBezTo>
                  <a:pt x="409925" y="3507564"/>
                  <a:pt x="421546" y="3529091"/>
                  <a:pt x="432976" y="3544714"/>
                </a:cubicBezTo>
                <a:cubicBezTo>
                  <a:pt x="438406" y="3552191"/>
                  <a:pt x="442585" y="3557716"/>
                  <a:pt x="445520" y="3562321"/>
                </a:cubicBezTo>
                <a:lnTo>
                  <a:pt x="450598" y="3574408"/>
                </a:lnTo>
                <a:lnTo>
                  <a:pt x="448246" y="3587174"/>
                </a:lnTo>
                <a:cubicBezTo>
                  <a:pt x="446228" y="3592232"/>
                  <a:pt x="442978" y="3598435"/>
                  <a:pt x="438500" y="3606817"/>
                </a:cubicBezTo>
                <a:cubicBezTo>
                  <a:pt x="434118" y="3614819"/>
                  <a:pt x="431452" y="3624725"/>
                  <a:pt x="424974" y="3630632"/>
                </a:cubicBezTo>
                <a:cubicBezTo>
                  <a:pt x="408496" y="3645682"/>
                  <a:pt x="402257" y="3662494"/>
                  <a:pt x="400733" y="3680163"/>
                </a:cubicBezTo>
                <a:lnTo>
                  <a:pt x="400733" y="3680164"/>
                </a:lnTo>
                <a:lnTo>
                  <a:pt x="400733" y="3680164"/>
                </a:lnTo>
                <a:lnTo>
                  <a:pt x="404781" y="3734838"/>
                </a:lnTo>
                <a:lnTo>
                  <a:pt x="404399" y="3754652"/>
                </a:lnTo>
                <a:cubicBezTo>
                  <a:pt x="398399" y="3767130"/>
                  <a:pt x="396447" y="3778655"/>
                  <a:pt x="398042" y="3789776"/>
                </a:cubicBezTo>
                <a:lnTo>
                  <a:pt x="398042" y="3789776"/>
                </a:lnTo>
                <a:lnTo>
                  <a:pt x="398042" y="3789777"/>
                </a:lnTo>
                <a:cubicBezTo>
                  <a:pt x="399638" y="3800897"/>
                  <a:pt x="404781" y="3811614"/>
                  <a:pt x="412973" y="3822473"/>
                </a:cubicBezTo>
                <a:lnTo>
                  <a:pt x="427308" y="3852620"/>
                </a:lnTo>
                <a:lnTo>
                  <a:pt x="426528" y="3868764"/>
                </a:lnTo>
                <a:cubicBezTo>
                  <a:pt x="425070" y="3874229"/>
                  <a:pt x="422307" y="3879766"/>
                  <a:pt x="417925" y="3885338"/>
                </a:cubicBezTo>
                <a:cubicBezTo>
                  <a:pt x="398494" y="3910104"/>
                  <a:pt x="388302" y="3935727"/>
                  <a:pt x="386040" y="3962159"/>
                </a:cubicBezTo>
                <a:lnTo>
                  <a:pt x="386040" y="3962160"/>
                </a:lnTo>
                <a:lnTo>
                  <a:pt x="386040" y="3962160"/>
                </a:lnTo>
                <a:cubicBezTo>
                  <a:pt x="383778" y="3988593"/>
                  <a:pt x="389446" y="4015835"/>
                  <a:pt x="401733" y="4043840"/>
                </a:cubicBezTo>
                <a:lnTo>
                  <a:pt x="416855" y="4103826"/>
                </a:lnTo>
                <a:lnTo>
                  <a:pt x="414887" y="4134256"/>
                </a:lnTo>
                <a:cubicBezTo>
                  <a:pt x="413045" y="4144498"/>
                  <a:pt x="409973" y="4154857"/>
                  <a:pt x="405543" y="4165383"/>
                </a:cubicBezTo>
                <a:cubicBezTo>
                  <a:pt x="402114" y="4173480"/>
                  <a:pt x="401543" y="4182767"/>
                  <a:pt x="401638" y="4192387"/>
                </a:cubicBezTo>
                <a:lnTo>
                  <a:pt x="401638" y="4192388"/>
                </a:lnTo>
                <a:lnTo>
                  <a:pt x="401638" y="4192388"/>
                </a:lnTo>
                <a:lnTo>
                  <a:pt x="401733" y="4221391"/>
                </a:lnTo>
                <a:lnTo>
                  <a:pt x="396017" y="4253014"/>
                </a:lnTo>
                <a:cubicBezTo>
                  <a:pt x="383824" y="4277401"/>
                  <a:pt x="368204" y="4300070"/>
                  <a:pt x="356201" y="4324645"/>
                </a:cubicBezTo>
                <a:cubicBezTo>
                  <a:pt x="350487" y="4336457"/>
                  <a:pt x="347439" y="4350554"/>
                  <a:pt x="347247" y="4363890"/>
                </a:cubicBezTo>
                <a:lnTo>
                  <a:pt x="347247" y="4363891"/>
                </a:lnTo>
                <a:lnTo>
                  <a:pt x="347247" y="4363891"/>
                </a:lnTo>
                <a:cubicBezTo>
                  <a:pt x="346295" y="4403326"/>
                  <a:pt x="346295" y="4442762"/>
                  <a:pt x="348009" y="4482005"/>
                </a:cubicBezTo>
                <a:cubicBezTo>
                  <a:pt x="350677" y="4546777"/>
                  <a:pt x="351249" y="4612501"/>
                  <a:pt x="408019" y="4659175"/>
                </a:cubicBezTo>
                <a:cubicBezTo>
                  <a:pt x="412591" y="4662987"/>
                  <a:pt x="415259" y="4671177"/>
                  <a:pt x="416021" y="4677656"/>
                </a:cubicBezTo>
                <a:cubicBezTo>
                  <a:pt x="419640" y="4707565"/>
                  <a:pt x="420022" y="4738236"/>
                  <a:pt x="425928" y="4767765"/>
                </a:cubicBezTo>
                <a:lnTo>
                  <a:pt x="427237" y="4800483"/>
                </a:lnTo>
                <a:lnTo>
                  <a:pt x="412401" y="4828916"/>
                </a:lnTo>
                <a:cubicBezTo>
                  <a:pt x="395828" y="4846490"/>
                  <a:pt x="384397" y="4866958"/>
                  <a:pt x="382691" y="4889275"/>
                </a:cubicBezTo>
                <a:lnTo>
                  <a:pt x="382691" y="4889275"/>
                </a:lnTo>
                <a:lnTo>
                  <a:pt x="382691" y="4889276"/>
                </a:lnTo>
                <a:cubicBezTo>
                  <a:pt x="382122" y="4896714"/>
                  <a:pt x="382634" y="4904358"/>
                  <a:pt x="384396" y="4912169"/>
                </a:cubicBezTo>
                <a:lnTo>
                  <a:pt x="385799" y="4933805"/>
                </a:lnTo>
                <a:lnTo>
                  <a:pt x="381039" y="4952673"/>
                </a:lnTo>
                <a:cubicBezTo>
                  <a:pt x="376253" y="4964604"/>
                  <a:pt x="368680" y="4975511"/>
                  <a:pt x="360964" y="4987037"/>
                </a:cubicBezTo>
                <a:cubicBezTo>
                  <a:pt x="349725" y="5003801"/>
                  <a:pt x="335627" y="5022852"/>
                  <a:pt x="334485" y="5041521"/>
                </a:cubicBezTo>
                <a:cubicBezTo>
                  <a:pt x="332628" y="5073241"/>
                  <a:pt x="310088" y="5101639"/>
                  <a:pt x="308337" y="5133224"/>
                </a:cubicBezTo>
                <a:lnTo>
                  <a:pt x="308337" y="5133225"/>
                </a:lnTo>
                <a:lnTo>
                  <a:pt x="308337" y="5133225"/>
                </a:lnTo>
                <a:lnTo>
                  <a:pt x="315052" y="5166114"/>
                </a:lnTo>
                <a:lnTo>
                  <a:pt x="314362" y="5172090"/>
                </a:lnTo>
                <a:cubicBezTo>
                  <a:pt x="313481" y="5174400"/>
                  <a:pt x="312290" y="5176876"/>
                  <a:pt x="311814" y="5179067"/>
                </a:cubicBezTo>
                <a:lnTo>
                  <a:pt x="311814" y="5179068"/>
                </a:lnTo>
                <a:lnTo>
                  <a:pt x="311814" y="5179068"/>
                </a:lnTo>
                <a:cubicBezTo>
                  <a:pt x="304574" y="5214122"/>
                  <a:pt x="311624" y="5247079"/>
                  <a:pt x="335437" y="5272797"/>
                </a:cubicBezTo>
                <a:cubicBezTo>
                  <a:pt x="350964" y="5289657"/>
                  <a:pt x="359489" y="5307422"/>
                  <a:pt x="362870" y="5326163"/>
                </a:cubicBezTo>
                <a:lnTo>
                  <a:pt x="364317" y="5355014"/>
                </a:lnTo>
                <a:lnTo>
                  <a:pt x="359440" y="5385384"/>
                </a:lnTo>
                <a:cubicBezTo>
                  <a:pt x="356201" y="5398721"/>
                  <a:pt x="353915" y="5412057"/>
                  <a:pt x="351249" y="5425582"/>
                </a:cubicBezTo>
                <a:cubicBezTo>
                  <a:pt x="347439" y="5443870"/>
                  <a:pt x="343437" y="5462351"/>
                  <a:pt x="339627" y="5480637"/>
                </a:cubicBezTo>
                <a:cubicBezTo>
                  <a:pt x="337722" y="5489497"/>
                  <a:pt x="335151" y="5498832"/>
                  <a:pt x="335103" y="5507667"/>
                </a:cubicBezTo>
                <a:lnTo>
                  <a:pt x="335103" y="5507668"/>
                </a:lnTo>
                <a:lnTo>
                  <a:pt x="335103" y="5507668"/>
                </a:lnTo>
                <a:cubicBezTo>
                  <a:pt x="335056" y="5516503"/>
                  <a:pt x="337532" y="5524837"/>
                  <a:pt x="345723" y="5531694"/>
                </a:cubicBezTo>
                <a:lnTo>
                  <a:pt x="355869" y="5547578"/>
                </a:lnTo>
                <a:lnTo>
                  <a:pt x="346295" y="5562746"/>
                </a:lnTo>
                <a:cubicBezTo>
                  <a:pt x="303622" y="5600467"/>
                  <a:pt x="276951" y="5646189"/>
                  <a:pt x="275047" y="5704483"/>
                </a:cubicBezTo>
                <a:cubicBezTo>
                  <a:pt x="274665" y="5716485"/>
                  <a:pt x="271999" y="5728678"/>
                  <a:pt x="269141" y="5740488"/>
                </a:cubicBezTo>
                <a:cubicBezTo>
                  <a:pt x="267426" y="5747728"/>
                  <a:pt x="265520" y="5756493"/>
                  <a:pt x="260376" y="5760873"/>
                </a:cubicBezTo>
                <a:cubicBezTo>
                  <a:pt x="221133" y="5794974"/>
                  <a:pt x="193890" y="5837457"/>
                  <a:pt x="171981" y="5883751"/>
                </a:cubicBezTo>
                <a:cubicBezTo>
                  <a:pt x="164171" y="5900323"/>
                  <a:pt x="156361" y="5918042"/>
                  <a:pt x="154075" y="5935949"/>
                </a:cubicBezTo>
                <a:lnTo>
                  <a:pt x="154075" y="5935950"/>
                </a:lnTo>
                <a:lnTo>
                  <a:pt x="154075" y="5935950"/>
                </a:lnTo>
                <a:cubicBezTo>
                  <a:pt x="151789" y="5954618"/>
                  <a:pt x="155599" y="5974241"/>
                  <a:pt x="157695" y="5993292"/>
                </a:cubicBezTo>
                <a:cubicBezTo>
                  <a:pt x="158837" y="6004532"/>
                  <a:pt x="158647" y="6017486"/>
                  <a:pt x="164171" y="6026441"/>
                </a:cubicBezTo>
                <a:cubicBezTo>
                  <a:pt x="181508" y="6054826"/>
                  <a:pt x="200176" y="6082259"/>
                  <a:pt x="220371" y="6108739"/>
                </a:cubicBezTo>
                <a:lnTo>
                  <a:pt x="234064" y="6133315"/>
                </a:lnTo>
                <a:lnTo>
                  <a:pt x="230364" y="6143190"/>
                </a:lnTo>
                <a:cubicBezTo>
                  <a:pt x="227813" y="6146732"/>
                  <a:pt x="223895" y="6150697"/>
                  <a:pt x="218465" y="6155602"/>
                </a:cubicBezTo>
                <a:cubicBezTo>
                  <a:pt x="196176" y="6175797"/>
                  <a:pt x="184556" y="6200944"/>
                  <a:pt x="179794" y="6228756"/>
                </a:cubicBezTo>
                <a:cubicBezTo>
                  <a:pt x="172363" y="6272764"/>
                  <a:pt x="166077" y="6317151"/>
                  <a:pt x="162457" y="6361539"/>
                </a:cubicBezTo>
                <a:lnTo>
                  <a:pt x="162457" y="6361540"/>
                </a:lnTo>
                <a:lnTo>
                  <a:pt x="162457" y="6361540"/>
                </a:lnTo>
                <a:lnTo>
                  <a:pt x="162684" y="6365557"/>
                </a:lnTo>
                <a:lnTo>
                  <a:pt x="163946" y="6387910"/>
                </a:lnTo>
                <a:lnTo>
                  <a:pt x="166047" y="6392243"/>
                </a:lnTo>
                <a:lnTo>
                  <a:pt x="173364" y="6407333"/>
                </a:lnTo>
                <a:lnTo>
                  <a:pt x="173364" y="6407332"/>
                </a:lnTo>
                <a:lnTo>
                  <a:pt x="166047" y="6392243"/>
                </a:lnTo>
                <a:lnTo>
                  <a:pt x="163946" y="6387910"/>
                </a:lnTo>
                <a:lnTo>
                  <a:pt x="162684" y="6365557"/>
                </a:lnTo>
                <a:lnTo>
                  <a:pt x="162457" y="6361540"/>
                </a:lnTo>
                <a:lnTo>
                  <a:pt x="179794" y="6228757"/>
                </a:lnTo>
                <a:cubicBezTo>
                  <a:pt x="184556" y="6200945"/>
                  <a:pt x="196176" y="6175798"/>
                  <a:pt x="218465" y="6155603"/>
                </a:cubicBezTo>
                <a:cubicBezTo>
                  <a:pt x="229325" y="6145793"/>
                  <a:pt x="234135" y="6139745"/>
                  <a:pt x="234064" y="6133315"/>
                </a:cubicBezTo>
                <a:lnTo>
                  <a:pt x="234064" y="6133315"/>
                </a:lnTo>
                <a:lnTo>
                  <a:pt x="234064" y="6133314"/>
                </a:lnTo>
                <a:cubicBezTo>
                  <a:pt x="233993" y="6126884"/>
                  <a:pt x="229039" y="6120074"/>
                  <a:pt x="220371" y="6108738"/>
                </a:cubicBezTo>
                <a:cubicBezTo>
                  <a:pt x="200176" y="6082258"/>
                  <a:pt x="181508" y="6054825"/>
                  <a:pt x="164171" y="6026440"/>
                </a:cubicBezTo>
                <a:cubicBezTo>
                  <a:pt x="158647" y="6017485"/>
                  <a:pt x="158837" y="6004531"/>
                  <a:pt x="157695" y="5993291"/>
                </a:cubicBezTo>
                <a:cubicBezTo>
                  <a:pt x="156647" y="5983766"/>
                  <a:pt x="155171" y="5974097"/>
                  <a:pt x="154242" y="5964477"/>
                </a:cubicBezTo>
                <a:lnTo>
                  <a:pt x="154075" y="5935950"/>
                </a:lnTo>
                <a:lnTo>
                  <a:pt x="160957" y="5909351"/>
                </a:lnTo>
                <a:cubicBezTo>
                  <a:pt x="164171" y="5900611"/>
                  <a:pt x="168076" y="5892038"/>
                  <a:pt x="171981" y="5883752"/>
                </a:cubicBezTo>
                <a:cubicBezTo>
                  <a:pt x="193890" y="5837458"/>
                  <a:pt x="221133" y="5794975"/>
                  <a:pt x="260376" y="5760874"/>
                </a:cubicBezTo>
                <a:cubicBezTo>
                  <a:pt x="265520" y="5756494"/>
                  <a:pt x="267426" y="5747729"/>
                  <a:pt x="269141" y="5740489"/>
                </a:cubicBezTo>
                <a:cubicBezTo>
                  <a:pt x="271999" y="5728679"/>
                  <a:pt x="274665" y="5716486"/>
                  <a:pt x="275047" y="5704484"/>
                </a:cubicBezTo>
                <a:cubicBezTo>
                  <a:pt x="276951" y="5646190"/>
                  <a:pt x="303622" y="5600468"/>
                  <a:pt x="346295" y="5562747"/>
                </a:cubicBezTo>
                <a:cubicBezTo>
                  <a:pt x="352392" y="5557318"/>
                  <a:pt x="355774" y="5552508"/>
                  <a:pt x="355869" y="5547579"/>
                </a:cubicBezTo>
                <a:lnTo>
                  <a:pt x="355869" y="5547578"/>
                </a:lnTo>
                <a:lnTo>
                  <a:pt x="355869" y="5547578"/>
                </a:lnTo>
                <a:cubicBezTo>
                  <a:pt x="355964" y="5542649"/>
                  <a:pt x="352773" y="5537600"/>
                  <a:pt x="345723" y="5531693"/>
                </a:cubicBezTo>
                <a:cubicBezTo>
                  <a:pt x="341628" y="5528265"/>
                  <a:pt x="338961" y="5524467"/>
                  <a:pt x="337324" y="5520422"/>
                </a:cubicBezTo>
                <a:lnTo>
                  <a:pt x="335103" y="5507668"/>
                </a:lnTo>
                <a:lnTo>
                  <a:pt x="339627" y="5480638"/>
                </a:lnTo>
                <a:cubicBezTo>
                  <a:pt x="343437" y="5462352"/>
                  <a:pt x="347439" y="5443871"/>
                  <a:pt x="351249" y="5425583"/>
                </a:cubicBezTo>
                <a:cubicBezTo>
                  <a:pt x="353915" y="5412058"/>
                  <a:pt x="356201" y="5398722"/>
                  <a:pt x="359440" y="5385385"/>
                </a:cubicBezTo>
                <a:cubicBezTo>
                  <a:pt x="361965" y="5375003"/>
                  <a:pt x="363668" y="5364883"/>
                  <a:pt x="364317" y="5355015"/>
                </a:cubicBezTo>
                <a:lnTo>
                  <a:pt x="364317" y="5355014"/>
                </a:lnTo>
                <a:lnTo>
                  <a:pt x="364317" y="5355014"/>
                </a:lnTo>
                <a:cubicBezTo>
                  <a:pt x="366264" y="5325412"/>
                  <a:pt x="358727" y="5298086"/>
                  <a:pt x="335437" y="5272796"/>
                </a:cubicBezTo>
                <a:cubicBezTo>
                  <a:pt x="323531" y="5259937"/>
                  <a:pt x="315815" y="5245269"/>
                  <a:pt x="311981" y="5229433"/>
                </a:cubicBezTo>
                <a:lnTo>
                  <a:pt x="311814" y="5179068"/>
                </a:lnTo>
                <a:lnTo>
                  <a:pt x="314362" y="5172091"/>
                </a:lnTo>
                <a:cubicBezTo>
                  <a:pt x="315243" y="5169781"/>
                  <a:pt x="315814" y="5167638"/>
                  <a:pt x="315052" y="5166114"/>
                </a:cubicBezTo>
                <a:lnTo>
                  <a:pt x="315052" y="5166114"/>
                </a:lnTo>
                <a:lnTo>
                  <a:pt x="315052" y="5166113"/>
                </a:lnTo>
                <a:lnTo>
                  <a:pt x="308337" y="5133225"/>
                </a:lnTo>
                <a:lnTo>
                  <a:pt x="315482" y="5102461"/>
                </a:lnTo>
                <a:cubicBezTo>
                  <a:pt x="322817" y="5082339"/>
                  <a:pt x="333247" y="5062669"/>
                  <a:pt x="334485" y="5041522"/>
                </a:cubicBezTo>
                <a:cubicBezTo>
                  <a:pt x="335627" y="5022853"/>
                  <a:pt x="349725" y="5003802"/>
                  <a:pt x="360964" y="4987038"/>
                </a:cubicBezTo>
                <a:cubicBezTo>
                  <a:pt x="372538" y="4969748"/>
                  <a:pt x="383790" y="4953853"/>
                  <a:pt x="385799" y="4933805"/>
                </a:cubicBezTo>
                <a:lnTo>
                  <a:pt x="385799" y="4933805"/>
                </a:lnTo>
                <a:lnTo>
                  <a:pt x="385799" y="4933805"/>
                </a:lnTo>
                <a:cubicBezTo>
                  <a:pt x="386468" y="4927122"/>
                  <a:pt x="386111" y="4919979"/>
                  <a:pt x="384396" y="4912168"/>
                </a:cubicBezTo>
                <a:lnTo>
                  <a:pt x="382691" y="4889275"/>
                </a:lnTo>
                <a:lnTo>
                  <a:pt x="387469" y="4867614"/>
                </a:lnTo>
                <a:cubicBezTo>
                  <a:pt x="392589" y="4853636"/>
                  <a:pt x="401352" y="4840633"/>
                  <a:pt x="412401" y="4828917"/>
                </a:cubicBezTo>
                <a:cubicBezTo>
                  <a:pt x="420784" y="4819964"/>
                  <a:pt x="425356" y="4810581"/>
                  <a:pt x="427237" y="4800484"/>
                </a:cubicBezTo>
                <a:lnTo>
                  <a:pt x="427237" y="4800483"/>
                </a:lnTo>
                <a:lnTo>
                  <a:pt x="427237" y="4800483"/>
                </a:lnTo>
                <a:cubicBezTo>
                  <a:pt x="429119" y="4790386"/>
                  <a:pt x="428309" y="4779575"/>
                  <a:pt x="425928" y="4767764"/>
                </a:cubicBezTo>
                <a:cubicBezTo>
                  <a:pt x="420022" y="4738235"/>
                  <a:pt x="419640" y="4707564"/>
                  <a:pt x="416021" y="4677655"/>
                </a:cubicBezTo>
                <a:cubicBezTo>
                  <a:pt x="415259" y="4671176"/>
                  <a:pt x="412591" y="4662986"/>
                  <a:pt x="408019" y="4659174"/>
                </a:cubicBezTo>
                <a:cubicBezTo>
                  <a:pt x="351249" y="4612500"/>
                  <a:pt x="350677" y="4546776"/>
                  <a:pt x="348009" y="4482004"/>
                </a:cubicBezTo>
                <a:lnTo>
                  <a:pt x="347247" y="4363891"/>
                </a:lnTo>
                <a:lnTo>
                  <a:pt x="356201" y="4324646"/>
                </a:lnTo>
                <a:cubicBezTo>
                  <a:pt x="368204" y="4300071"/>
                  <a:pt x="383824" y="4277402"/>
                  <a:pt x="396017" y="4253015"/>
                </a:cubicBezTo>
                <a:cubicBezTo>
                  <a:pt x="400781" y="4243873"/>
                  <a:pt x="400971" y="4232061"/>
                  <a:pt x="401733" y="4221392"/>
                </a:cubicBezTo>
                <a:lnTo>
                  <a:pt x="401733" y="4221391"/>
                </a:lnTo>
                <a:lnTo>
                  <a:pt x="401733" y="4221391"/>
                </a:lnTo>
                <a:lnTo>
                  <a:pt x="401638" y="4192388"/>
                </a:lnTo>
                <a:lnTo>
                  <a:pt x="405543" y="4165384"/>
                </a:lnTo>
                <a:cubicBezTo>
                  <a:pt x="414402" y="4144333"/>
                  <a:pt x="417831" y="4123948"/>
                  <a:pt x="416855" y="4103826"/>
                </a:cubicBezTo>
                <a:lnTo>
                  <a:pt x="416855" y="4103826"/>
                </a:lnTo>
                <a:lnTo>
                  <a:pt x="416855" y="4103825"/>
                </a:lnTo>
                <a:cubicBezTo>
                  <a:pt x="415879" y="4083702"/>
                  <a:pt x="410497" y="4063842"/>
                  <a:pt x="401733" y="4043839"/>
                </a:cubicBezTo>
                <a:cubicBezTo>
                  <a:pt x="395590" y="4029837"/>
                  <a:pt x="391101" y="4016025"/>
                  <a:pt x="388431" y="4002410"/>
                </a:cubicBezTo>
                <a:lnTo>
                  <a:pt x="386040" y="3962160"/>
                </a:lnTo>
                <a:lnTo>
                  <a:pt x="395544" y="3923125"/>
                </a:lnTo>
                <a:cubicBezTo>
                  <a:pt x="400804" y="3910319"/>
                  <a:pt x="408210" y="3897722"/>
                  <a:pt x="417925" y="3885339"/>
                </a:cubicBezTo>
                <a:cubicBezTo>
                  <a:pt x="426689" y="3874195"/>
                  <a:pt x="428975" y="3863193"/>
                  <a:pt x="427308" y="3852620"/>
                </a:cubicBezTo>
                <a:lnTo>
                  <a:pt x="427308" y="3852620"/>
                </a:lnTo>
                <a:lnTo>
                  <a:pt x="427308" y="3852619"/>
                </a:lnTo>
                <a:cubicBezTo>
                  <a:pt x="425642" y="3842046"/>
                  <a:pt x="420022" y="3831902"/>
                  <a:pt x="412973" y="3822472"/>
                </a:cubicBezTo>
                <a:lnTo>
                  <a:pt x="398042" y="3789776"/>
                </a:lnTo>
                <a:lnTo>
                  <a:pt x="404399" y="3754653"/>
                </a:lnTo>
                <a:cubicBezTo>
                  <a:pt x="407067" y="3749126"/>
                  <a:pt x="405733" y="3741316"/>
                  <a:pt x="404781" y="3734838"/>
                </a:cubicBezTo>
                <a:lnTo>
                  <a:pt x="404781" y="3734838"/>
                </a:lnTo>
                <a:lnTo>
                  <a:pt x="404781" y="3734837"/>
                </a:lnTo>
                <a:lnTo>
                  <a:pt x="400733" y="3680164"/>
                </a:lnTo>
                <a:lnTo>
                  <a:pt x="407246" y="3654416"/>
                </a:lnTo>
                <a:cubicBezTo>
                  <a:pt x="411056" y="3646123"/>
                  <a:pt x="416735" y="3638158"/>
                  <a:pt x="424974" y="3630633"/>
                </a:cubicBezTo>
                <a:cubicBezTo>
                  <a:pt x="431452" y="3624726"/>
                  <a:pt x="434118" y="3614820"/>
                  <a:pt x="438500" y="3606818"/>
                </a:cubicBezTo>
                <a:cubicBezTo>
                  <a:pt x="447455" y="3590054"/>
                  <a:pt x="451503" y="3582005"/>
                  <a:pt x="450598" y="3574409"/>
                </a:cubicBezTo>
                <a:lnTo>
                  <a:pt x="450598" y="3574408"/>
                </a:lnTo>
                <a:lnTo>
                  <a:pt x="450598" y="3574408"/>
                </a:lnTo>
                <a:cubicBezTo>
                  <a:pt x="449693" y="3566811"/>
                  <a:pt x="443835" y="3559668"/>
                  <a:pt x="432976" y="3544713"/>
                </a:cubicBezTo>
                <a:cubicBezTo>
                  <a:pt x="421546" y="3529090"/>
                  <a:pt x="409925" y="3507563"/>
                  <a:pt x="410877" y="3489467"/>
                </a:cubicBezTo>
                <a:cubicBezTo>
                  <a:pt x="416591" y="3380305"/>
                  <a:pt x="389159" y="3276480"/>
                  <a:pt x="363250" y="3172654"/>
                </a:cubicBezTo>
                <a:lnTo>
                  <a:pt x="350796" y="3077402"/>
                </a:lnTo>
                <a:lnTo>
                  <a:pt x="362488" y="2982149"/>
                </a:lnTo>
                <a:cubicBezTo>
                  <a:pt x="365441" y="2970576"/>
                  <a:pt x="366442" y="2959157"/>
                  <a:pt x="366072" y="2947863"/>
                </a:cubicBezTo>
                <a:lnTo>
                  <a:pt x="366072" y="2947863"/>
                </a:lnTo>
                <a:lnTo>
                  <a:pt x="366072" y="2947862"/>
                </a:lnTo>
                <a:cubicBezTo>
                  <a:pt x="364965" y="2913982"/>
                  <a:pt x="351534" y="2881226"/>
                  <a:pt x="341533" y="2848793"/>
                </a:cubicBezTo>
                <a:close/>
                <a:moveTo>
                  <a:pt x="817328" y="1508458"/>
                </a:moveTo>
                <a:lnTo>
                  <a:pt x="845421" y="1596213"/>
                </a:lnTo>
                <a:cubicBezTo>
                  <a:pt x="847898" y="1604978"/>
                  <a:pt x="846373" y="1615836"/>
                  <a:pt x="843517" y="1624980"/>
                </a:cubicBezTo>
                <a:cubicBezTo>
                  <a:pt x="833801" y="1656223"/>
                  <a:pt x="809415" y="1676036"/>
                  <a:pt x="786935" y="1697753"/>
                </a:cubicBezTo>
                <a:cubicBezTo>
                  <a:pt x="777029" y="1707279"/>
                  <a:pt x="769981" y="1720423"/>
                  <a:pt x="764267" y="1733188"/>
                </a:cubicBezTo>
                <a:cubicBezTo>
                  <a:pt x="749595" y="1766335"/>
                  <a:pt x="736452" y="1800246"/>
                  <a:pt x="722546" y="1833775"/>
                </a:cubicBezTo>
                <a:cubicBezTo>
                  <a:pt x="721212" y="1837013"/>
                  <a:pt x="717783" y="1839679"/>
                  <a:pt x="714925" y="1842158"/>
                </a:cubicBezTo>
                <a:cubicBezTo>
                  <a:pt x="684824" y="1866922"/>
                  <a:pt x="654535" y="1891497"/>
                  <a:pt x="624434" y="1916454"/>
                </a:cubicBezTo>
                <a:cubicBezTo>
                  <a:pt x="618720" y="1921216"/>
                  <a:pt x="614528" y="1928076"/>
                  <a:pt x="609004" y="1933219"/>
                </a:cubicBezTo>
                <a:cubicBezTo>
                  <a:pt x="601384" y="1940459"/>
                  <a:pt x="594143" y="1949603"/>
                  <a:pt x="584999" y="1953413"/>
                </a:cubicBezTo>
                <a:cubicBezTo>
                  <a:pt x="556234" y="1965224"/>
                  <a:pt x="543850" y="1987894"/>
                  <a:pt x="538516" y="2016469"/>
                </a:cubicBezTo>
                <a:cubicBezTo>
                  <a:pt x="533563" y="2042570"/>
                  <a:pt x="529371" y="2068669"/>
                  <a:pt x="523657" y="2094578"/>
                </a:cubicBezTo>
                <a:cubicBezTo>
                  <a:pt x="516799" y="2126201"/>
                  <a:pt x="509369" y="2157636"/>
                  <a:pt x="500986" y="2188879"/>
                </a:cubicBezTo>
                <a:cubicBezTo>
                  <a:pt x="497366" y="2202404"/>
                  <a:pt x="493176" y="2216692"/>
                  <a:pt x="485746" y="2228314"/>
                </a:cubicBezTo>
                <a:cubicBezTo>
                  <a:pt x="465171" y="2260890"/>
                  <a:pt x="451265" y="2295753"/>
                  <a:pt x="456789" y="2334044"/>
                </a:cubicBezTo>
                <a:cubicBezTo>
                  <a:pt x="461171" y="2364715"/>
                  <a:pt x="449931" y="2390434"/>
                  <a:pt x="432404" y="2409485"/>
                </a:cubicBezTo>
                <a:cubicBezTo>
                  <a:pt x="416497" y="2426822"/>
                  <a:pt x="410353" y="2444777"/>
                  <a:pt x="409472" y="2463017"/>
                </a:cubicBezTo>
                <a:lnTo>
                  <a:pt x="409472" y="2463018"/>
                </a:lnTo>
                <a:lnTo>
                  <a:pt x="409472" y="2463018"/>
                </a:lnTo>
                <a:cubicBezTo>
                  <a:pt x="408591" y="2481259"/>
                  <a:pt x="412972" y="2499786"/>
                  <a:pt x="418115" y="2518265"/>
                </a:cubicBezTo>
                <a:lnTo>
                  <a:pt x="421759" y="2545007"/>
                </a:lnTo>
                <a:lnTo>
                  <a:pt x="417545" y="2571034"/>
                </a:lnTo>
                <a:cubicBezTo>
                  <a:pt x="405543" y="2612945"/>
                  <a:pt x="372966" y="2640950"/>
                  <a:pt x="344391" y="2668001"/>
                </a:cubicBezTo>
                <a:cubicBezTo>
                  <a:pt x="320006" y="2691054"/>
                  <a:pt x="306290" y="2716963"/>
                  <a:pt x="296001" y="2745348"/>
                </a:cubicBezTo>
                <a:lnTo>
                  <a:pt x="296001" y="2745352"/>
                </a:lnTo>
                <a:lnTo>
                  <a:pt x="289670" y="2770758"/>
                </a:lnTo>
                <a:lnTo>
                  <a:pt x="290080" y="2778006"/>
                </a:lnTo>
                <a:lnTo>
                  <a:pt x="289301" y="2782305"/>
                </a:lnTo>
                <a:lnTo>
                  <a:pt x="290501" y="2785440"/>
                </a:lnTo>
                <a:lnTo>
                  <a:pt x="290929" y="2793023"/>
                </a:lnTo>
                <a:lnTo>
                  <a:pt x="300579" y="2811780"/>
                </a:lnTo>
                <a:lnTo>
                  <a:pt x="300582" y="2811787"/>
                </a:lnTo>
                <a:lnTo>
                  <a:pt x="300583" y="2811787"/>
                </a:lnTo>
                <a:lnTo>
                  <a:pt x="300579" y="2811780"/>
                </a:lnTo>
                <a:lnTo>
                  <a:pt x="290501" y="2785440"/>
                </a:lnTo>
                <a:lnTo>
                  <a:pt x="290080" y="2778006"/>
                </a:lnTo>
                <a:lnTo>
                  <a:pt x="296001" y="2745352"/>
                </a:lnTo>
                <a:lnTo>
                  <a:pt x="296001" y="2745349"/>
                </a:lnTo>
                <a:cubicBezTo>
                  <a:pt x="306290" y="2716964"/>
                  <a:pt x="320006" y="2691055"/>
                  <a:pt x="344391" y="2668002"/>
                </a:cubicBezTo>
                <a:cubicBezTo>
                  <a:pt x="372966" y="2640951"/>
                  <a:pt x="405543" y="2612946"/>
                  <a:pt x="417545" y="2571035"/>
                </a:cubicBezTo>
                <a:cubicBezTo>
                  <a:pt x="420117" y="2561986"/>
                  <a:pt x="421593" y="2553556"/>
                  <a:pt x="421760" y="2545007"/>
                </a:cubicBezTo>
                <a:lnTo>
                  <a:pt x="421759" y="2545007"/>
                </a:lnTo>
                <a:lnTo>
                  <a:pt x="421760" y="2545006"/>
                </a:lnTo>
                <a:cubicBezTo>
                  <a:pt x="421926" y="2536457"/>
                  <a:pt x="420783" y="2527790"/>
                  <a:pt x="418115" y="2518264"/>
                </a:cubicBezTo>
                <a:cubicBezTo>
                  <a:pt x="415544" y="2509025"/>
                  <a:pt x="413163" y="2499773"/>
                  <a:pt x="411535" y="2490551"/>
                </a:cubicBezTo>
                <a:lnTo>
                  <a:pt x="409472" y="2463018"/>
                </a:lnTo>
                <a:lnTo>
                  <a:pt x="415303" y="2435913"/>
                </a:lnTo>
                <a:cubicBezTo>
                  <a:pt x="418938" y="2426977"/>
                  <a:pt x="424451" y="2418154"/>
                  <a:pt x="432404" y="2409486"/>
                </a:cubicBezTo>
                <a:cubicBezTo>
                  <a:pt x="449931" y="2390435"/>
                  <a:pt x="461171" y="2364716"/>
                  <a:pt x="456789" y="2334045"/>
                </a:cubicBezTo>
                <a:cubicBezTo>
                  <a:pt x="451265" y="2295754"/>
                  <a:pt x="465171" y="2260891"/>
                  <a:pt x="485746" y="2228315"/>
                </a:cubicBezTo>
                <a:cubicBezTo>
                  <a:pt x="493176" y="2216693"/>
                  <a:pt x="497366" y="2202405"/>
                  <a:pt x="500986" y="2188880"/>
                </a:cubicBezTo>
                <a:cubicBezTo>
                  <a:pt x="509369" y="2157637"/>
                  <a:pt x="516799" y="2126202"/>
                  <a:pt x="523657" y="2094579"/>
                </a:cubicBezTo>
                <a:cubicBezTo>
                  <a:pt x="529371" y="2068670"/>
                  <a:pt x="533563" y="2042571"/>
                  <a:pt x="538516" y="2016470"/>
                </a:cubicBezTo>
                <a:cubicBezTo>
                  <a:pt x="543850" y="1987895"/>
                  <a:pt x="556234" y="1965225"/>
                  <a:pt x="584999" y="1953414"/>
                </a:cubicBezTo>
                <a:cubicBezTo>
                  <a:pt x="594143" y="1949604"/>
                  <a:pt x="601384" y="1940460"/>
                  <a:pt x="609004" y="1933220"/>
                </a:cubicBezTo>
                <a:cubicBezTo>
                  <a:pt x="614528" y="1928077"/>
                  <a:pt x="618720" y="1921217"/>
                  <a:pt x="624434" y="1916455"/>
                </a:cubicBezTo>
                <a:cubicBezTo>
                  <a:pt x="654535" y="1891498"/>
                  <a:pt x="684824" y="1866923"/>
                  <a:pt x="714925" y="1842159"/>
                </a:cubicBezTo>
                <a:cubicBezTo>
                  <a:pt x="717783" y="1839680"/>
                  <a:pt x="721212" y="1837014"/>
                  <a:pt x="722546" y="1833776"/>
                </a:cubicBezTo>
                <a:cubicBezTo>
                  <a:pt x="736452" y="1800247"/>
                  <a:pt x="749596" y="1766336"/>
                  <a:pt x="764267" y="1733189"/>
                </a:cubicBezTo>
                <a:cubicBezTo>
                  <a:pt x="769981" y="1720424"/>
                  <a:pt x="777029" y="1707280"/>
                  <a:pt x="786936" y="1697754"/>
                </a:cubicBezTo>
                <a:cubicBezTo>
                  <a:pt x="809416" y="1676037"/>
                  <a:pt x="833801" y="1656224"/>
                  <a:pt x="843517" y="1624981"/>
                </a:cubicBezTo>
                <a:cubicBezTo>
                  <a:pt x="846374" y="1615837"/>
                  <a:pt x="847899" y="1604979"/>
                  <a:pt x="845422" y="1596214"/>
                </a:cubicBezTo>
                <a:close/>
                <a:moveTo>
                  <a:pt x="792926" y="1453958"/>
                </a:moveTo>
                <a:lnTo>
                  <a:pt x="798723" y="1459073"/>
                </a:lnTo>
                <a:lnTo>
                  <a:pt x="807941" y="1481572"/>
                </a:lnTo>
                <a:lnTo>
                  <a:pt x="798724" y="1459074"/>
                </a:lnTo>
                <a:lnTo>
                  <a:pt x="798723" y="1459073"/>
                </a:lnTo>
                <a:lnTo>
                  <a:pt x="798723" y="1459073"/>
                </a:lnTo>
                <a:close/>
                <a:moveTo>
                  <a:pt x="779530" y="1268758"/>
                </a:moveTo>
                <a:lnTo>
                  <a:pt x="774363" y="1286069"/>
                </a:lnTo>
                <a:cubicBezTo>
                  <a:pt x="759789" y="1306930"/>
                  <a:pt x="753550" y="1328552"/>
                  <a:pt x="752025" y="1350627"/>
                </a:cubicBezTo>
                <a:lnTo>
                  <a:pt x="757620" y="1413840"/>
                </a:lnTo>
                <a:lnTo>
                  <a:pt x="752026" y="1350628"/>
                </a:lnTo>
                <a:cubicBezTo>
                  <a:pt x="753550" y="1328553"/>
                  <a:pt x="759790" y="1306930"/>
                  <a:pt x="774363" y="1286070"/>
                </a:cubicBezTo>
                <a:cubicBezTo>
                  <a:pt x="777506" y="1281689"/>
                  <a:pt x="779078" y="1275402"/>
                  <a:pt x="779530" y="1268758"/>
                </a:cubicBezTo>
                <a:close/>
                <a:moveTo>
                  <a:pt x="837801" y="773035"/>
                </a:moveTo>
                <a:lnTo>
                  <a:pt x="829801" y="854379"/>
                </a:lnTo>
                <a:cubicBezTo>
                  <a:pt x="827515" y="878956"/>
                  <a:pt x="826753" y="903722"/>
                  <a:pt x="798747" y="915343"/>
                </a:cubicBezTo>
                <a:cubicBezTo>
                  <a:pt x="794365" y="917059"/>
                  <a:pt x="791127" y="922773"/>
                  <a:pt x="788269" y="927155"/>
                </a:cubicBezTo>
                <a:cubicBezTo>
                  <a:pt x="744261" y="994785"/>
                  <a:pt x="745405" y="1030980"/>
                  <a:pt x="791889" y="1097087"/>
                </a:cubicBezTo>
                <a:cubicBezTo>
                  <a:pt x="796651" y="1103945"/>
                  <a:pt x="800081" y="1118613"/>
                  <a:pt x="796271" y="1123185"/>
                </a:cubicBezTo>
                <a:cubicBezTo>
                  <a:pt x="780459" y="1142617"/>
                  <a:pt x="773411" y="1162954"/>
                  <a:pt x="771553" y="1184029"/>
                </a:cubicBezTo>
                <a:cubicBezTo>
                  <a:pt x="773411" y="1162954"/>
                  <a:pt x="780460" y="1142618"/>
                  <a:pt x="796272" y="1123186"/>
                </a:cubicBezTo>
                <a:cubicBezTo>
                  <a:pt x="800082" y="1118614"/>
                  <a:pt x="796652" y="1103946"/>
                  <a:pt x="791890" y="1097088"/>
                </a:cubicBezTo>
                <a:cubicBezTo>
                  <a:pt x="745406" y="1030981"/>
                  <a:pt x="744262" y="994786"/>
                  <a:pt x="788270" y="927156"/>
                </a:cubicBezTo>
                <a:cubicBezTo>
                  <a:pt x="791128" y="922774"/>
                  <a:pt x="794366" y="917060"/>
                  <a:pt x="798748" y="915344"/>
                </a:cubicBezTo>
                <a:cubicBezTo>
                  <a:pt x="826753" y="903723"/>
                  <a:pt x="827515" y="878957"/>
                  <a:pt x="829801" y="854380"/>
                </a:cubicBezTo>
                <a:cubicBezTo>
                  <a:pt x="832277" y="827330"/>
                  <a:pt x="835515" y="800277"/>
                  <a:pt x="837801" y="773036"/>
                </a:cubicBezTo>
                <a:close/>
                <a:moveTo>
                  <a:pt x="782400" y="517851"/>
                </a:moveTo>
                <a:lnTo>
                  <a:pt x="791317" y="556047"/>
                </a:lnTo>
                <a:cubicBezTo>
                  <a:pt x="793413" y="564048"/>
                  <a:pt x="798937" y="572622"/>
                  <a:pt x="797795" y="580050"/>
                </a:cubicBezTo>
                <a:cubicBezTo>
                  <a:pt x="794461" y="601578"/>
                  <a:pt x="796890" y="622201"/>
                  <a:pt x="801176" y="642537"/>
                </a:cubicBezTo>
                <a:lnTo>
                  <a:pt x="813700" y="694928"/>
                </a:lnTo>
                <a:lnTo>
                  <a:pt x="801177" y="642538"/>
                </a:lnTo>
                <a:cubicBezTo>
                  <a:pt x="796891" y="622201"/>
                  <a:pt x="794462" y="601579"/>
                  <a:pt x="797796" y="580051"/>
                </a:cubicBezTo>
                <a:cubicBezTo>
                  <a:pt x="798938" y="572623"/>
                  <a:pt x="793414" y="564049"/>
                  <a:pt x="791318" y="556048"/>
                </a:cubicBezTo>
                <a:close/>
                <a:moveTo>
                  <a:pt x="769105" y="298169"/>
                </a:moveTo>
                <a:lnTo>
                  <a:pt x="783887" y="313533"/>
                </a:lnTo>
                <a:lnTo>
                  <a:pt x="786245" y="324058"/>
                </a:lnTo>
                <a:cubicBezTo>
                  <a:pt x="786031" y="328964"/>
                  <a:pt x="785126" y="334584"/>
                  <a:pt x="784459" y="338870"/>
                </a:cubicBezTo>
                <a:cubicBezTo>
                  <a:pt x="781601" y="357921"/>
                  <a:pt x="774363" y="376781"/>
                  <a:pt x="774553" y="395640"/>
                </a:cubicBezTo>
                <a:lnTo>
                  <a:pt x="778363" y="367328"/>
                </a:lnTo>
                <a:cubicBezTo>
                  <a:pt x="780506" y="357874"/>
                  <a:pt x="783031" y="348396"/>
                  <a:pt x="784460" y="338871"/>
                </a:cubicBezTo>
                <a:cubicBezTo>
                  <a:pt x="785794" y="330299"/>
                  <a:pt x="788080" y="316390"/>
                  <a:pt x="783888" y="313534"/>
                </a:cubicBezTo>
                <a:lnTo>
                  <a:pt x="783887" y="313533"/>
                </a:lnTo>
                <a:lnTo>
                  <a:pt x="783887" y="313533"/>
                </a:lnTo>
                <a:close/>
                <a:moveTo>
                  <a:pt x="761560" y="281568"/>
                </a:moveTo>
                <a:lnTo>
                  <a:pt x="766454" y="295415"/>
                </a:lnTo>
                <a:lnTo>
                  <a:pt x="766455" y="295415"/>
                </a:lnTo>
                <a:close/>
                <a:moveTo>
                  <a:pt x="774880" y="24486"/>
                </a:moveTo>
                <a:lnTo>
                  <a:pt x="777142" y="74129"/>
                </a:lnTo>
                <a:cubicBezTo>
                  <a:pt x="775758" y="100174"/>
                  <a:pt x="771253" y="125876"/>
                  <a:pt x="767023" y="151569"/>
                </a:cubicBezTo>
                <a:lnTo>
                  <a:pt x="766824" y="153388"/>
                </a:lnTo>
                <a:lnTo>
                  <a:pt x="763010" y="177271"/>
                </a:lnTo>
                <a:lnTo>
                  <a:pt x="758551" y="228944"/>
                </a:lnTo>
                <a:lnTo>
                  <a:pt x="758551" y="228948"/>
                </a:lnTo>
                <a:lnTo>
                  <a:pt x="758551" y="228949"/>
                </a:lnTo>
                <a:lnTo>
                  <a:pt x="758551" y="228944"/>
                </a:lnTo>
                <a:lnTo>
                  <a:pt x="766824" y="153388"/>
                </a:lnTo>
                <a:lnTo>
                  <a:pt x="771220" y="125861"/>
                </a:lnTo>
                <a:cubicBezTo>
                  <a:pt x="773910" y="108703"/>
                  <a:pt x="776220" y="91492"/>
                  <a:pt x="777143" y="74129"/>
                </a:cubicBezTo>
                <a:close/>
                <a:moveTo>
                  <a:pt x="313353" y="0"/>
                </a:moveTo>
                <a:lnTo>
                  <a:pt x="777461" y="0"/>
                </a:lnTo>
                <a:lnTo>
                  <a:pt x="774743" y="21486"/>
                </a:lnTo>
                <a:lnTo>
                  <a:pt x="777461" y="1"/>
                </a:lnTo>
                <a:lnTo>
                  <a:pt x="4543953" y="2"/>
                </a:lnTo>
                <a:lnTo>
                  <a:pt x="4543953" y="6858002"/>
                </a:lnTo>
                <a:lnTo>
                  <a:pt x="284400" y="6858002"/>
                </a:lnTo>
                <a:lnTo>
                  <a:pt x="284400" y="6858001"/>
                </a:lnTo>
                <a:lnTo>
                  <a:pt x="284400" y="6858001"/>
                </a:lnTo>
                <a:lnTo>
                  <a:pt x="278237" y="6812064"/>
                </a:lnTo>
                <a:lnTo>
                  <a:pt x="283011" y="6776800"/>
                </a:lnTo>
                <a:cubicBezTo>
                  <a:pt x="286107" y="6765164"/>
                  <a:pt x="290857" y="6753698"/>
                  <a:pt x="297715" y="6742553"/>
                </a:cubicBezTo>
                <a:cubicBezTo>
                  <a:pt x="306003" y="6729219"/>
                  <a:pt x="311147" y="6716169"/>
                  <a:pt x="311551" y="6702977"/>
                </a:cubicBezTo>
                <a:lnTo>
                  <a:pt x="311551" y="6702976"/>
                </a:lnTo>
                <a:lnTo>
                  <a:pt x="311551" y="6702976"/>
                </a:lnTo>
                <a:cubicBezTo>
                  <a:pt x="311956" y="6689783"/>
                  <a:pt x="307622" y="6676448"/>
                  <a:pt x="296953" y="6662541"/>
                </a:cubicBezTo>
                <a:cubicBezTo>
                  <a:pt x="293286" y="6657825"/>
                  <a:pt x="290989" y="6651967"/>
                  <a:pt x="289870" y="6645552"/>
                </a:cubicBezTo>
                <a:lnTo>
                  <a:pt x="289858" y="6625225"/>
                </a:lnTo>
                <a:lnTo>
                  <a:pt x="306480" y="6588626"/>
                </a:lnTo>
                <a:cubicBezTo>
                  <a:pt x="312576" y="6582147"/>
                  <a:pt x="318672" y="6575479"/>
                  <a:pt x="328959" y="6564621"/>
                </a:cubicBezTo>
                <a:lnTo>
                  <a:pt x="328959" y="6564620"/>
                </a:lnTo>
                <a:lnTo>
                  <a:pt x="306480" y="6588625"/>
                </a:lnTo>
                <a:cubicBezTo>
                  <a:pt x="298003" y="6597578"/>
                  <a:pt x="291954" y="6611342"/>
                  <a:pt x="289858" y="6625224"/>
                </a:cubicBezTo>
                <a:lnTo>
                  <a:pt x="289858" y="6625225"/>
                </a:lnTo>
                <a:lnTo>
                  <a:pt x="289858" y="6625225"/>
                </a:lnTo>
                <a:cubicBezTo>
                  <a:pt x="287762" y="6639108"/>
                  <a:pt x="289619" y="6653111"/>
                  <a:pt x="296953" y="6662542"/>
                </a:cubicBezTo>
                <a:cubicBezTo>
                  <a:pt x="302288" y="6669496"/>
                  <a:pt x="306038" y="6676306"/>
                  <a:pt x="308405" y="6683027"/>
                </a:cubicBezTo>
                <a:lnTo>
                  <a:pt x="311551" y="6702976"/>
                </a:lnTo>
                <a:lnTo>
                  <a:pt x="297715" y="6742552"/>
                </a:lnTo>
                <a:cubicBezTo>
                  <a:pt x="283999" y="6764841"/>
                  <a:pt x="278713" y="6788417"/>
                  <a:pt x="278237" y="6812063"/>
                </a:cubicBezTo>
                <a:lnTo>
                  <a:pt x="278237" y="6812064"/>
                </a:lnTo>
                <a:lnTo>
                  <a:pt x="278237" y="6812064"/>
                </a:lnTo>
                <a:lnTo>
                  <a:pt x="284400" y="6858001"/>
                </a:lnTo>
                <a:lnTo>
                  <a:pt x="112147" y="6858001"/>
                </a:lnTo>
                <a:lnTo>
                  <a:pt x="102447" y="6815516"/>
                </a:lnTo>
                <a:cubicBezTo>
                  <a:pt x="96923" y="6793035"/>
                  <a:pt x="87016" y="6771319"/>
                  <a:pt x="83396" y="6748458"/>
                </a:cubicBezTo>
                <a:cubicBezTo>
                  <a:pt x="74824" y="6694164"/>
                  <a:pt x="68728" y="6639488"/>
                  <a:pt x="61870" y="6584812"/>
                </a:cubicBezTo>
                <a:cubicBezTo>
                  <a:pt x="54821" y="6528424"/>
                  <a:pt x="47391" y="6472225"/>
                  <a:pt x="41105" y="6415833"/>
                </a:cubicBezTo>
                <a:cubicBezTo>
                  <a:pt x="37865" y="6384972"/>
                  <a:pt x="37295" y="6353919"/>
                  <a:pt x="34247" y="6323058"/>
                </a:cubicBezTo>
                <a:cubicBezTo>
                  <a:pt x="31579" y="6296005"/>
                  <a:pt x="26626" y="6269144"/>
                  <a:pt x="23386" y="6242093"/>
                </a:cubicBezTo>
                <a:cubicBezTo>
                  <a:pt x="20720" y="6218660"/>
                  <a:pt x="19196" y="6195037"/>
                  <a:pt x="16528" y="6171605"/>
                </a:cubicBezTo>
                <a:cubicBezTo>
                  <a:pt x="12148" y="6134075"/>
                  <a:pt x="7194" y="6096736"/>
                  <a:pt x="2622" y="6059397"/>
                </a:cubicBezTo>
                <a:lnTo>
                  <a:pt x="0" y="6041769"/>
                </a:lnTo>
                <a:lnTo>
                  <a:pt x="0" y="6000937"/>
                </a:lnTo>
                <a:lnTo>
                  <a:pt x="3670" y="5957595"/>
                </a:lnTo>
                <a:lnTo>
                  <a:pt x="0" y="5912511"/>
                </a:lnTo>
                <a:lnTo>
                  <a:pt x="0" y="5886401"/>
                </a:lnTo>
                <a:lnTo>
                  <a:pt x="1098" y="5864318"/>
                </a:lnTo>
                <a:cubicBezTo>
                  <a:pt x="7576" y="5839361"/>
                  <a:pt x="16720" y="5815169"/>
                  <a:pt x="24720" y="5790592"/>
                </a:cubicBezTo>
                <a:cubicBezTo>
                  <a:pt x="25672" y="5787924"/>
                  <a:pt x="25864" y="5784686"/>
                  <a:pt x="26434" y="5781830"/>
                </a:cubicBezTo>
                <a:cubicBezTo>
                  <a:pt x="29675" y="5765635"/>
                  <a:pt x="32913" y="5749634"/>
                  <a:pt x="35771" y="5733440"/>
                </a:cubicBezTo>
                <a:cubicBezTo>
                  <a:pt x="37295" y="5724678"/>
                  <a:pt x="37485" y="5715723"/>
                  <a:pt x="38819" y="5706959"/>
                </a:cubicBezTo>
                <a:cubicBezTo>
                  <a:pt x="44153" y="5673050"/>
                  <a:pt x="35199" y="5635711"/>
                  <a:pt x="58250" y="5606372"/>
                </a:cubicBezTo>
                <a:cubicBezTo>
                  <a:pt x="73110" y="5587321"/>
                  <a:pt x="69680" y="5568842"/>
                  <a:pt x="67394" y="5548460"/>
                </a:cubicBezTo>
                <a:cubicBezTo>
                  <a:pt x="65680" y="5533027"/>
                  <a:pt x="66252" y="5517215"/>
                  <a:pt x="66060" y="5501594"/>
                </a:cubicBezTo>
                <a:cubicBezTo>
                  <a:pt x="65490" y="5474161"/>
                  <a:pt x="65298" y="5446728"/>
                  <a:pt x="64346" y="5419295"/>
                </a:cubicBezTo>
                <a:cubicBezTo>
                  <a:pt x="63966" y="5410531"/>
                  <a:pt x="59202" y="5401579"/>
                  <a:pt x="59964" y="5393005"/>
                </a:cubicBezTo>
                <a:cubicBezTo>
                  <a:pt x="63584" y="5353379"/>
                  <a:pt x="69300" y="5313754"/>
                  <a:pt x="72538" y="5274129"/>
                </a:cubicBezTo>
                <a:cubicBezTo>
                  <a:pt x="74442" y="5251650"/>
                  <a:pt x="70824" y="5228597"/>
                  <a:pt x="73490" y="5206308"/>
                </a:cubicBezTo>
                <a:cubicBezTo>
                  <a:pt x="76538" y="5180591"/>
                  <a:pt x="84348" y="5155445"/>
                  <a:pt x="89113" y="5129916"/>
                </a:cubicBezTo>
                <a:cubicBezTo>
                  <a:pt x="90445" y="5122867"/>
                  <a:pt x="88731" y="5115057"/>
                  <a:pt x="88351" y="5107627"/>
                </a:cubicBezTo>
                <a:cubicBezTo>
                  <a:pt x="87968" y="5099245"/>
                  <a:pt x="87206" y="5091052"/>
                  <a:pt x="87016" y="5082670"/>
                </a:cubicBezTo>
                <a:cubicBezTo>
                  <a:pt x="86634" y="5057141"/>
                  <a:pt x="87206" y="5031614"/>
                  <a:pt x="85872" y="5006086"/>
                </a:cubicBezTo>
                <a:cubicBezTo>
                  <a:pt x="85110" y="4990465"/>
                  <a:pt x="77300" y="4974082"/>
                  <a:pt x="80158" y="4959602"/>
                </a:cubicBezTo>
                <a:cubicBezTo>
                  <a:pt x="85682" y="4930075"/>
                  <a:pt x="73300" y="4900546"/>
                  <a:pt x="83586" y="4871019"/>
                </a:cubicBezTo>
                <a:cubicBezTo>
                  <a:pt x="86634" y="4861873"/>
                  <a:pt x="79014" y="4849300"/>
                  <a:pt x="78634" y="4838250"/>
                </a:cubicBezTo>
                <a:cubicBezTo>
                  <a:pt x="77682" y="4810627"/>
                  <a:pt x="77872" y="4783004"/>
                  <a:pt x="78062" y="4755381"/>
                </a:cubicBezTo>
                <a:cubicBezTo>
                  <a:pt x="78252" y="4730614"/>
                  <a:pt x="75586" y="4704895"/>
                  <a:pt x="80920" y="4681083"/>
                </a:cubicBezTo>
                <a:cubicBezTo>
                  <a:pt x="86634" y="4656126"/>
                  <a:pt x="85872" y="4633647"/>
                  <a:pt x="79396" y="4609452"/>
                </a:cubicBezTo>
                <a:cubicBezTo>
                  <a:pt x="75014" y="4592878"/>
                  <a:pt x="74442" y="4575351"/>
                  <a:pt x="73110" y="4558207"/>
                </a:cubicBezTo>
                <a:cubicBezTo>
                  <a:pt x="71586" y="4539728"/>
                  <a:pt x="75586" y="4519343"/>
                  <a:pt x="69300" y="4502579"/>
                </a:cubicBezTo>
                <a:cubicBezTo>
                  <a:pt x="50629" y="4452665"/>
                  <a:pt x="46629" y="4401419"/>
                  <a:pt x="46629" y="4349222"/>
                </a:cubicBezTo>
                <a:cubicBezTo>
                  <a:pt x="46629" y="4339695"/>
                  <a:pt x="49295" y="4329979"/>
                  <a:pt x="52153" y="4320837"/>
                </a:cubicBezTo>
                <a:cubicBezTo>
                  <a:pt x="69300" y="4267493"/>
                  <a:pt x="67776" y="4213961"/>
                  <a:pt x="57297" y="4159667"/>
                </a:cubicBezTo>
                <a:cubicBezTo>
                  <a:pt x="55011" y="4148427"/>
                  <a:pt x="54629" y="4135854"/>
                  <a:pt x="56915" y="4124614"/>
                </a:cubicBezTo>
                <a:cubicBezTo>
                  <a:pt x="63584" y="4092989"/>
                  <a:pt x="74634" y="4062318"/>
                  <a:pt x="79396" y="4030503"/>
                </a:cubicBezTo>
                <a:cubicBezTo>
                  <a:pt x="87206" y="3977925"/>
                  <a:pt x="60918" y="3932394"/>
                  <a:pt x="43771" y="3885338"/>
                </a:cubicBezTo>
                <a:cubicBezTo>
                  <a:pt x="31627" y="3851761"/>
                  <a:pt x="8016" y="3821935"/>
                  <a:pt x="426" y="3786777"/>
                </a:cubicBezTo>
                <a:lnTo>
                  <a:pt x="0" y="3773897"/>
                </a:lnTo>
                <a:lnTo>
                  <a:pt x="0" y="3393882"/>
                </a:lnTo>
                <a:lnTo>
                  <a:pt x="11838" y="3359516"/>
                </a:lnTo>
                <a:cubicBezTo>
                  <a:pt x="14434" y="3346205"/>
                  <a:pt x="14910" y="3332774"/>
                  <a:pt x="12910" y="3318771"/>
                </a:cubicBezTo>
                <a:cubicBezTo>
                  <a:pt x="12243" y="3314104"/>
                  <a:pt x="9909" y="3308770"/>
                  <a:pt x="6718" y="3304079"/>
                </a:cubicBezTo>
                <a:lnTo>
                  <a:pt x="0" y="3297657"/>
                </a:lnTo>
                <a:lnTo>
                  <a:pt x="0" y="3207867"/>
                </a:lnTo>
                <a:lnTo>
                  <a:pt x="15553" y="3186771"/>
                </a:lnTo>
                <a:cubicBezTo>
                  <a:pt x="28483" y="3162329"/>
                  <a:pt x="30484" y="3134647"/>
                  <a:pt x="36341" y="3107500"/>
                </a:cubicBezTo>
                <a:cubicBezTo>
                  <a:pt x="41105" y="3085403"/>
                  <a:pt x="41295" y="3064827"/>
                  <a:pt x="38057" y="3042728"/>
                </a:cubicBezTo>
                <a:cubicBezTo>
                  <a:pt x="30817" y="2994722"/>
                  <a:pt x="41105" y="2948047"/>
                  <a:pt x="54249" y="2901943"/>
                </a:cubicBezTo>
                <a:cubicBezTo>
                  <a:pt x="63012" y="2871462"/>
                  <a:pt x="68346" y="2840219"/>
                  <a:pt x="77300" y="2809930"/>
                </a:cubicBezTo>
                <a:cubicBezTo>
                  <a:pt x="84158" y="2787259"/>
                  <a:pt x="92351" y="2764590"/>
                  <a:pt x="103399" y="2743826"/>
                </a:cubicBezTo>
                <a:cubicBezTo>
                  <a:pt x="119594" y="2713723"/>
                  <a:pt x="143978" y="2687436"/>
                  <a:pt x="137500" y="2649143"/>
                </a:cubicBezTo>
                <a:cubicBezTo>
                  <a:pt x="131786" y="2615421"/>
                  <a:pt x="143786" y="2584942"/>
                  <a:pt x="155217" y="2554079"/>
                </a:cubicBezTo>
                <a:cubicBezTo>
                  <a:pt x="163599" y="2531409"/>
                  <a:pt x="172173" y="2508742"/>
                  <a:pt x="177507" y="2485307"/>
                </a:cubicBezTo>
                <a:cubicBezTo>
                  <a:pt x="183794" y="2457492"/>
                  <a:pt x="181126" y="2426059"/>
                  <a:pt x="192748" y="2401292"/>
                </a:cubicBezTo>
                <a:cubicBezTo>
                  <a:pt x="204940" y="2375383"/>
                  <a:pt x="196748" y="2353859"/>
                  <a:pt x="193318" y="2330806"/>
                </a:cubicBezTo>
                <a:cubicBezTo>
                  <a:pt x="187984" y="2294039"/>
                  <a:pt x="178077" y="2257459"/>
                  <a:pt x="190652" y="2220312"/>
                </a:cubicBezTo>
                <a:cubicBezTo>
                  <a:pt x="205892" y="2175163"/>
                  <a:pt x="222275" y="2130393"/>
                  <a:pt x="236753" y="2085054"/>
                </a:cubicBezTo>
                <a:cubicBezTo>
                  <a:pt x="242280" y="2067525"/>
                  <a:pt x="244566" y="2048668"/>
                  <a:pt x="247042" y="2030378"/>
                </a:cubicBezTo>
                <a:cubicBezTo>
                  <a:pt x="249138" y="2013043"/>
                  <a:pt x="243804" y="1992279"/>
                  <a:pt x="251804" y="1978940"/>
                </a:cubicBezTo>
                <a:cubicBezTo>
                  <a:pt x="272379" y="1944649"/>
                  <a:pt x="282475" y="1909408"/>
                  <a:pt x="282475" y="1869780"/>
                </a:cubicBezTo>
                <a:cubicBezTo>
                  <a:pt x="282475" y="1854920"/>
                  <a:pt x="291049" y="1840441"/>
                  <a:pt x="292573" y="1825393"/>
                </a:cubicBezTo>
                <a:cubicBezTo>
                  <a:pt x="294477" y="1804816"/>
                  <a:pt x="299622" y="1781194"/>
                  <a:pt x="292381" y="1763287"/>
                </a:cubicBezTo>
                <a:cubicBezTo>
                  <a:pt x="275237" y="1721185"/>
                  <a:pt x="289525" y="1687086"/>
                  <a:pt x="306480" y="1650317"/>
                </a:cubicBezTo>
                <a:cubicBezTo>
                  <a:pt x="323244" y="1614120"/>
                  <a:pt x="336579" y="1576019"/>
                  <a:pt x="347629" y="1537537"/>
                </a:cubicBezTo>
                <a:cubicBezTo>
                  <a:pt x="351629" y="1523059"/>
                  <a:pt x="344961" y="1505724"/>
                  <a:pt x="343629" y="1489720"/>
                </a:cubicBezTo>
                <a:cubicBezTo>
                  <a:pt x="343247" y="1484004"/>
                  <a:pt x="342675" y="1477717"/>
                  <a:pt x="344581" y="1472575"/>
                </a:cubicBezTo>
                <a:cubicBezTo>
                  <a:pt x="362870" y="1422854"/>
                  <a:pt x="376776" y="1372368"/>
                  <a:pt x="367252" y="1318456"/>
                </a:cubicBezTo>
                <a:cubicBezTo>
                  <a:pt x="366298" y="1313504"/>
                  <a:pt x="368394" y="1307978"/>
                  <a:pt x="369728" y="1303024"/>
                </a:cubicBezTo>
                <a:cubicBezTo>
                  <a:pt x="376586" y="1278829"/>
                  <a:pt x="387444" y="1255206"/>
                  <a:pt x="389921" y="1230633"/>
                </a:cubicBezTo>
                <a:cubicBezTo>
                  <a:pt x="396017" y="1170051"/>
                  <a:pt x="398495" y="1109091"/>
                  <a:pt x="402495" y="1048125"/>
                </a:cubicBezTo>
                <a:cubicBezTo>
                  <a:pt x="402685" y="1044315"/>
                  <a:pt x="402685" y="1040315"/>
                  <a:pt x="404019" y="1036887"/>
                </a:cubicBezTo>
                <a:cubicBezTo>
                  <a:pt x="412211" y="1014406"/>
                  <a:pt x="409543" y="994785"/>
                  <a:pt x="393923" y="975733"/>
                </a:cubicBezTo>
                <a:cubicBezTo>
                  <a:pt x="387064" y="967350"/>
                  <a:pt x="383444" y="955920"/>
                  <a:pt x="379634" y="945444"/>
                </a:cubicBezTo>
                <a:cubicBezTo>
                  <a:pt x="373918" y="930011"/>
                  <a:pt x="368394" y="914200"/>
                  <a:pt x="364774" y="898198"/>
                </a:cubicBezTo>
                <a:cubicBezTo>
                  <a:pt x="361346" y="882384"/>
                  <a:pt x="356583" y="865430"/>
                  <a:pt x="359250" y="850189"/>
                </a:cubicBezTo>
                <a:cubicBezTo>
                  <a:pt x="364012" y="822756"/>
                  <a:pt x="374680" y="796655"/>
                  <a:pt x="381730" y="769605"/>
                </a:cubicBezTo>
                <a:cubicBezTo>
                  <a:pt x="384206" y="760270"/>
                  <a:pt x="383824" y="749982"/>
                  <a:pt x="384016" y="740268"/>
                </a:cubicBezTo>
                <a:cubicBezTo>
                  <a:pt x="384586" y="717977"/>
                  <a:pt x="379062" y="695116"/>
                  <a:pt x="394875" y="674923"/>
                </a:cubicBezTo>
                <a:cubicBezTo>
                  <a:pt x="409733" y="656255"/>
                  <a:pt x="405353" y="637392"/>
                  <a:pt x="394113" y="617772"/>
                </a:cubicBezTo>
                <a:cubicBezTo>
                  <a:pt x="386110" y="603673"/>
                  <a:pt x="379824" y="587672"/>
                  <a:pt x="376776" y="571860"/>
                </a:cubicBezTo>
                <a:cubicBezTo>
                  <a:pt x="372586" y="550141"/>
                  <a:pt x="370870" y="528615"/>
                  <a:pt x="373348" y="505182"/>
                </a:cubicBezTo>
                <a:cubicBezTo>
                  <a:pt x="375062" y="488607"/>
                  <a:pt x="375824" y="475081"/>
                  <a:pt x="385920" y="462126"/>
                </a:cubicBezTo>
                <a:cubicBezTo>
                  <a:pt x="387444" y="460032"/>
                  <a:pt x="387826" y="456222"/>
                  <a:pt x="387634" y="453364"/>
                </a:cubicBezTo>
                <a:cubicBezTo>
                  <a:pt x="384396" y="415835"/>
                  <a:pt x="386110" y="378686"/>
                  <a:pt x="388399" y="340774"/>
                </a:cubicBezTo>
                <a:cubicBezTo>
                  <a:pt x="391445" y="292579"/>
                  <a:pt x="382492" y="241901"/>
                  <a:pt x="350487" y="200182"/>
                </a:cubicBezTo>
                <a:cubicBezTo>
                  <a:pt x="345723" y="194085"/>
                  <a:pt x="343629" y="184941"/>
                  <a:pt x="342485" y="176939"/>
                </a:cubicBezTo>
                <a:cubicBezTo>
                  <a:pt x="337533" y="139219"/>
                  <a:pt x="334103" y="101308"/>
                  <a:pt x="328579" y="63587"/>
                </a:cubicBezTo>
                <a:cubicBezTo>
                  <a:pt x="325530" y="43012"/>
                  <a:pt x="322862" y="21486"/>
                  <a:pt x="314480" y="2817"/>
                </a:cubicBezTo>
                <a:close/>
              </a:path>
            </a:pathLst>
          </a:custGeom>
          <a:noFill/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spPr>
      </p:pic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8B60959F-9B69-4520-A16E-EA6BECC747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7620000" y="-1"/>
            <a:ext cx="874716" cy="6858001"/>
            <a:chOff x="7620000" y="-1"/>
            <a:chExt cx="874716" cy="6858001"/>
          </a:xfrm>
        </p:grpSpPr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18D5A6E8-CD1B-4796-ABD1-A6F27F6C0E1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>
              <a:off x="4628357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D7E12F56-F4EE-4535-8677-C11996E241B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>
              <a:off x="4628357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299516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 descr="Obraz zawierający tekst, osoba, grupa, stojące&#10;&#10;Opis wygenerowany automatycznie">
            <a:extLst>
              <a:ext uri="{FF2B5EF4-FFF2-40B4-BE49-F238E27FC236}">
                <a16:creationId xmlns="" xmlns:a16="http://schemas.microsoft.com/office/drawing/2014/main" id="{E78F607C-EA42-4967-9CDC-D67D1CBFC76D}"/>
              </a:ext>
            </a:extLst>
          </p:cNvPr>
          <p:cNvPicPr>
            <a:picLocks noGrp="1"/>
          </p:cNvPicPr>
          <p:nvPr>
            <p:ph type="pic" idx="1"/>
          </p:nvPr>
        </p:nvPicPr>
        <p:blipFill rotWithShape="1">
          <a:blip r:embed="rId2" cstate="print"/>
          <a:srcRect t="5871" r="-1" b="5870"/>
          <a:stretch/>
        </p:blipFill>
        <p:spPr bwMode="auto">
          <a:xfrm>
            <a:off x="20" y="10"/>
            <a:ext cx="12188932" cy="6857990"/>
          </a:xfrm>
          <a:prstGeom prst="rect">
            <a:avLst/>
          </a:prstGeom>
          <a:noFill/>
        </p:spPr>
      </p:pic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5E8D2E83-FB3A-40E7-A9E5-7AB389D612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C12D651B-DCA9-4601-87D1-DAF3F5105B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8063" y="4161183"/>
            <a:ext cx="9565028" cy="194497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algn="ctr"/>
            <a:r>
              <a:rPr lang="pl-PL" sz="2400" dirty="0"/>
              <a:t>T</a:t>
            </a:r>
            <a:r>
              <a:rPr lang="en-US" sz="2400" dirty="0" err="1">
                <a:effectLst/>
              </a:rPr>
              <a:t>utaj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też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spotykali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się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druhowie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strażacy</a:t>
            </a:r>
            <a:r>
              <a:rPr lang="en-US" sz="2400" dirty="0">
                <a:effectLst/>
              </a:rPr>
              <a:t> OSP z </a:t>
            </a:r>
            <a:r>
              <a:rPr lang="en-US" sz="2400" dirty="0" err="1">
                <a:effectLst/>
              </a:rPr>
              <a:t>Myśliborza</a:t>
            </a:r>
            <a:r>
              <a:rPr lang="en-US" sz="2400" dirty="0">
                <a:effectLst/>
              </a:rPr>
              <a:t>, </a:t>
            </a:r>
            <a:r>
              <a:rPr lang="en-US" sz="2400" dirty="0" err="1">
                <a:effectLst/>
              </a:rPr>
              <a:t>założonej</a:t>
            </a:r>
            <a:r>
              <a:rPr lang="en-US" sz="2400" dirty="0">
                <a:effectLst/>
              </a:rPr>
              <a:t> 17.03.1957 r., </a:t>
            </a:r>
            <a:r>
              <a:rPr lang="en-US" sz="2400" dirty="0" err="1">
                <a:effectLst/>
              </a:rPr>
              <a:t>której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członkiem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prężnym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działaczem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był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także</a:t>
            </a:r>
            <a:r>
              <a:rPr lang="en-US" sz="2400" dirty="0">
                <a:effectLst/>
              </a:rPr>
              <a:t> pan </a:t>
            </a:r>
            <a:r>
              <a:rPr lang="en-US" sz="2400" dirty="0" err="1">
                <a:effectLst/>
              </a:rPr>
              <a:t>Władysław</a:t>
            </a:r>
            <a:r>
              <a:rPr lang="en-US" sz="2400" dirty="0">
                <a:effectLst/>
              </a:rPr>
              <a:t>. </a:t>
            </a:r>
            <a:r>
              <a:rPr lang="en-US" sz="2400" dirty="0" err="1">
                <a:effectLst/>
              </a:rPr>
              <a:t>Był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szanowaną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osobą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lokalnej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społeczności</a:t>
            </a:r>
            <a:r>
              <a:rPr lang="en-US" sz="2400" dirty="0">
                <a:effectLst/>
              </a:rPr>
              <a:t>. </a:t>
            </a:r>
            <a:r>
              <a:rPr lang="en-US" sz="2400" dirty="0" err="1">
                <a:effectLst/>
              </a:rPr>
              <a:t>Jako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osoba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na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miarę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czasów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wykształcona</a:t>
            </a:r>
            <a:r>
              <a:rPr lang="en-US" sz="2400" dirty="0">
                <a:effectLst/>
              </a:rPr>
              <a:t> w  </a:t>
            </a:r>
            <a:r>
              <a:rPr lang="en-US" sz="2400" dirty="0" err="1">
                <a:effectLst/>
              </a:rPr>
              <a:t>tzw</a:t>
            </a:r>
            <a:r>
              <a:rPr lang="en-US" sz="2400" dirty="0">
                <a:effectLst/>
              </a:rPr>
              <a:t>. </a:t>
            </a:r>
            <a:r>
              <a:rPr lang="en-US" sz="2400" dirty="0" err="1">
                <a:effectLst/>
              </a:rPr>
              <a:t>czasach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stalinowskich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pomagał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innym</a:t>
            </a:r>
            <a:r>
              <a:rPr lang="en-US" sz="2400" dirty="0">
                <a:effectLst/>
              </a:rPr>
              <a:t> m.in. </a:t>
            </a:r>
            <a:r>
              <a:rPr lang="en-US" sz="2400" dirty="0" err="1">
                <a:effectLst/>
              </a:rPr>
              <a:t>pisząc</a:t>
            </a:r>
            <a:r>
              <a:rPr lang="en-US" sz="2400" dirty="0">
                <a:effectLst/>
              </a:rPr>
              <a:t> za </a:t>
            </a:r>
            <a:r>
              <a:rPr lang="en-US" sz="2400" dirty="0" err="1">
                <a:effectLst/>
              </a:rPr>
              <a:t>nich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podania</a:t>
            </a:r>
            <a:r>
              <a:rPr lang="en-US" sz="2400" dirty="0">
                <a:effectLst/>
              </a:rPr>
              <a:t> do </a:t>
            </a:r>
            <a:r>
              <a:rPr lang="en-US" sz="2400" dirty="0" err="1">
                <a:effectLst/>
              </a:rPr>
              <a:t>Władzy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Ludowej</a:t>
            </a:r>
            <a:r>
              <a:rPr lang="en-US" sz="2400" dirty="0">
                <a:effectLst/>
              </a:rPr>
              <a:t>, </a:t>
            </a:r>
            <a:r>
              <a:rPr lang="en-US" sz="2400" dirty="0" err="1">
                <a:effectLst/>
              </a:rPr>
              <a:t>szczególnie</a:t>
            </a:r>
            <a:r>
              <a:rPr lang="en-US" sz="2400" dirty="0">
                <a:effectLst/>
              </a:rPr>
              <a:t> w </a:t>
            </a:r>
            <a:r>
              <a:rPr lang="en-US" sz="2400" dirty="0" err="1">
                <a:effectLst/>
              </a:rPr>
              <a:t>sprawie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umorzeń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podatków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ulg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kontyngentowych</a:t>
            </a:r>
            <a:r>
              <a:rPr lang="en-US" sz="2400" dirty="0">
                <a:effectLst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14668963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2" name="Rectangle 70">
            <a:extLst>
              <a:ext uri="{FF2B5EF4-FFF2-40B4-BE49-F238E27FC236}">
                <a16:creationId xmlns="" xmlns:a16="http://schemas.microsoft.com/office/drawing/2014/main" id="{B95B9BA8-1D69-4796-85F5-B6D0BD5235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28949F28-8FE1-4101-A77F-48F4369B4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5278" y="926135"/>
            <a:ext cx="4391025" cy="1323439"/>
          </a:xfrm>
          <a:effectLst>
            <a:softEdge rad="127000"/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Zmiana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miejsca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spotkań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…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AA6E720A-925D-4F47-BE4F-F8ADD71695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358887"/>
            <a:ext cx="5257800" cy="4200939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algn="ctr"/>
            <a:r>
              <a:rPr lang="en-US" sz="2800" dirty="0">
                <a:solidFill>
                  <a:schemeClr val="bg1">
                    <a:alpha val="80000"/>
                  </a:schemeClr>
                </a:solidFill>
                <a:effectLst/>
              </a:rPr>
              <a:t>Po 1960r. 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  <a:effectLst/>
              </a:rPr>
              <a:t>miejscem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  <a:effectLst/>
              </a:rPr>
              <a:t>spotkań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  <a:effectLst/>
              </a:rPr>
              <a:t>mieszkańców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  <a:effectLst/>
              </a:rPr>
              <a:t>wsi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  <a:effectLst/>
              </a:rPr>
              <a:t> z 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  <a:effectLst/>
              </a:rPr>
              <a:t>kulturą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  <a:effectLst/>
              </a:rPr>
              <a:t>staje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  <a:effectLst/>
              </a:rPr>
              <a:t>się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  <a:effectLst/>
              </a:rPr>
              <a:t>nowo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  <a:effectLst/>
              </a:rPr>
              <a:t>wybudowana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  <a:effectLst/>
              </a:rPr>
              <a:t>Szkoła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  <a:effectLst/>
              </a:rPr>
              <a:t>Podstawowa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  <a:effectLst/>
              </a:rPr>
              <a:t> w 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  <a:effectLst/>
              </a:rPr>
              <a:t>Radolinie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  <a:effectLst/>
              </a:rPr>
              <a:t> – 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  <a:effectLst/>
              </a:rPr>
              <a:t>Pomnik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  <a:effectLst/>
              </a:rPr>
              <a:t>Tysiąclecia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  <a:effectLst/>
              </a:rPr>
              <a:t>. 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  <a:effectLst/>
              </a:rPr>
              <a:t>Jej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  <a:effectLst/>
              </a:rPr>
              <a:t>tradycją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  <a:effectLst/>
              </a:rPr>
              <a:t>staje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  <a:effectLst/>
              </a:rPr>
              <a:t>się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  <a:effectLst/>
              </a:rPr>
              <a:t>organizowanie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  <a:effectLst/>
              </a:rPr>
              <a:t>wielu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  <a:effectLst/>
              </a:rPr>
              <a:t>imprez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  <a:effectLst/>
              </a:rPr>
              <a:t>i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  <a:effectLst/>
              </a:rPr>
              <a:t> 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  <a:effectLst/>
              </a:rPr>
              <a:t>spotkań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  <a:effectLst/>
              </a:rPr>
              <a:t>okolicznościowych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  <a:effectLst/>
              </a:rPr>
              <a:t> z 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  <a:effectLst/>
              </a:rPr>
              <a:t>okazji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  <a:effectLst/>
              </a:rPr>
              <a:t>Dnia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  <a:effectLst/>
              </a:rPr>
              <a:t>Babci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  <a:effectLst/>
              </a:rPr>
              <a:t>i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  <a:effectLst/>
              </a:rPr>
              <a:t>Dziadka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  <a:effectLst/>
              </a:rPr>
              <a:t>, 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  <a:effectLst/>
              </a:rPr>
              <a:t>Dnia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  <a:effectLst/>
              </a:rPr>
              <a:t>Matki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  <a:effectLst/>
              </a:rPr>
              <a:t>, 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  <a:effectLst/>
              </a:rPr>
              <a:t>Wigilii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  <a:effectLst/>
              </a:rPr>
              <a:t>Bożego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  <a:effectLst/>
              </a:rPr>
              <a:t>Narodzenia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  <a:effectLst/>
              </a:rPr>
              <a:t>, 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  <a:effectLst/>
              </a:rPr>
              <a:t>wieczorów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  <a:effectLst/>
              </a:rPr>
              <a:t>poetyckich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  <a:effectLst/>
              </a:rPr>
              <a:t>, 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  <a:effectLst/>
              </a:rPr>
              <a:t>występów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  <a:effectLst/>
              </a:rPr>
              <a:t>teatrzyków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  <a:effectLst/>
              </a:rPr>
              <a:t>dziecięcych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  <a:effectLst/>
              </a:rPr>
              <a:t>czy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  <a:effectLst/>
              </a:rPr>
              <a:t>spotkań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  <a:effectLst/>
              </a:rPr>
              <a:t>rodzicielskich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  <a:endParaRPr lang="en-US" sz="2800" dirty="0">
              <a:solidFill>
                <a:schemeClr val="bg1">
                  <a:alpha val="80000"/>
                </a:schemeClr>
              </a:solidFill>
            </a:endParaRPr>
          </a:p>
        </p:txBody>
      </p:sp>
      <p:pic>
        <p:nvPicPr>
          <p:cNvPr id="6146" name="Picture 2" descr="Zabawa karnawałowa 18.01.1975r">
            <a:extLst>
              <a:ext uri="{FF2B5EF4-FFF2-40B4-BE49-F238E27FC236}">
                <a16:creationId xmlns="" xmlns:a16="http://schemas.microsoft.com/office/drawing/2014/main" id="{F12D9CA3-42CA-4ADE-8A0B-963EE7872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75702" y="3498920"/>
            <a:ext cx="3867118" cy="305502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zkoła Podstawowa w Radolina 1960">
            <a:extLst>
              <a:ext uri="{FF2B5EF4-FFF2-40B4-BE49-F238E27FC236}">
                <a16:creationId xmlns="" xmlns:a16="http://schemas.microsoft.com/office/drawing/2014/main" id="{C80C452E-2CB9-4A79-A08C-27A62D25B5F9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001" t="5395" r="1868" b="33368"/>
          <a:stretch/>
        </p:blipFill>
        <p:spPr bwMode="auto">
          <a:xfrm>
            <a:off x="6147624" y="246635"/>
            <a:ext cx="3879552" cy="306334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1927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9AA72BD9-2C5A-4EDC-931F-5AA08EACA0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ymbol zastępczy obrazu 4" descr="Obraz zawierający tekst, osoba, grupa, stare&#10;&#10;Opis wygenerowany automatycznie">
            <a:extLst>
              <a:ext uri="{FF2B5EF4-FFF2-40B4-BE49-F238E27FC236}">
                <a16:creationId xmlns="" xmlns:a16="http://schemas.microsoft.com/office/drawing/2014/main" id="{1BA6EE0A-53A2-4465-9597-A6EF02B3CAA7}"/>
              </a:ext>
            </a:extLst>
          </p:cNvPr>
          <p:cNvPicPr>
            <a:picLocks noGrp="1"/>
          </p:cNvPicPr>
          <p:nvPr>
            <p:ph type="pic" idx="1"/>
          </p:nvPr>
        </p:nvPicPr>
        <p:blipFill rotWithShape="1">
          <a:blip r:embed="rId2" cstate="print"/>
          <a:srcRect l="4591" t="6593" r="25446" b="-1"/>
          <a:stretch/>
        </p:blipFill>
        <p:spPr bwMode="auto">
          <a:xfrm>
            <a:off x="4109609" y="10"/>
            <a:ext cx="8669532" cy="6857990"/>
          </a:xfrm>
          <a:prstGeom prst="rect">
            <a:avLst/>
          </a:prstGeom>
          <a:noFill/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DD3981AC-7B61-4947-BCF3-F7AA7FA385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8D4082B9-5C08-474F-98C9-73BF0EB06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dirty="0" err="1"/>
              <a:t>Działalność</a:t>
            </a:r>
            <a:r>
              <a:rPr lang="en-US" sz="2800" dirty="0"/>
              <a:t> </a:t>
            </a:r>
            <a:r>
              <a:rPr lang="en-US" sz="2800" dirty="0" err="1"/>
              <a:t>kościelna</a:t>
            </a:r>
            <a:endParaRPr lang="en-US" sz="2800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55D4142C-5077-457F-A6AD-3FECFDB396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7A5F0580-5EE9-419F-96EE-B6529EF6E7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8B3C45B3-FCB1-4B2F-B3C1-A409EB606C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algn="ctr"/>
            <a:r>
              <a:rPr lang="en-US" sz="2400" dirty="0" err="1">
                <a:effectLst/>
              </a:rPr>
              <a:t>Powołanie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zakonne</a:t>
            </a:r>
            <a:r>
              <a:rPr lang="en-US" sz="2400" dirty="0">
                <a:effectLst/>
              </a:rPr>
              <a:t>, </a:t>
            </a:r>
            <a:r>
              <a:rPr lang="en-US" sz="2400" dirty="0" err="1">
                <a:effectLst/>
              </a:rPr>
              <a:t>którego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Pani</a:t>
            </a:r>
            <a:r>
              <a:rPr lang="en-US" sz="2400" dirty="0">
                <a:effectLst/>
              </a:rPr>
              <a:t> Marianna </a:t>
            </a:r>
            <a:r>
              <a:rPr lang="en-US" sz="2400" dirty="0" err="1">
                <a:effectLst/>
              </a:rPr>
              <a:t>nie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mogła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zrealizować</a:t>
            </a:r>
            <a:r>
              <a:rPr lang="en-US" sz="2400" dirty="0">
                <a:effectLst/>
              </a:rPr>
              <a:t> w </a:t>
            </a:r>
            <a:r>
              <a:rPr lang="en-US" sz="2400" dirty="0" err="1">
                <a:effectLst/>
              </a:rPr>
              <a:t>swojej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młodości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znalazło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swoje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spełnienie</a:t>
            </a:r>
            <a:r>
              <a:rPr lang="en-US" sz="2400" dirty="0">
                <a:effectLst/>
              </a:rPr>
              <a:t> w </a:t>
            </a:r>
            <a:r>
              <a:rPr lang="en-US" sz="2400" dirty="0" err="1">
                <a:effectLst/>
              </a:rPr>
              <a:t>jej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działaniach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na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rzecz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parafii</a:t>
            </a:r>
            <a:r>
              <a:rPr lang="en-US" sz="2400" dirty="0">
                <a:effectLst/>
              </a:rPr>
              <a:t> w </a:t>
            </a:r>
            <a:r>
              <a:rPr lang="en-US" sz="2400" dirty="0" err="1">
                <a:effectLst/>
              </a:rPr>
              <a:t>Myśliborzu</a:t>
            </a:r>
            <a:r>
              <a:rPr lang="en-US" sz="2400" dirty="0">
                <a:effectLst/>
              </a:rPr>
              <a:t>. </a:t>
            </a:r>
            <a:r>
              <a:rPr lang="en-US" sz="2400" dirty="0" err="1">
                <a:effectLst/>
              </a:rPr>
              <a:t>Prowadziła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śpiew</a:t>
            </a:r>
            <a:r>
              <a:rPr lang="en-US" sz="2400" dirty="0">
                <a:effectLst/>
              </a:rPr>
              <a:t> w </a:t>
            </a:r>
            <a:r>
              <a:rPr lang="en-US" sz="2400" dirty="0" err="1">
                <a:effectLst/>
              </a:rPr>
              <a:t>kościele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parafialnym</a:t>
            </a:r>
            <a:r>
              <a:rPr lang="en-US" sz="2400" dirty="0">
                <a:effectLst/>
              </a:rPr>
              <a:t>, </a:t>
            </a:r>
            <a:r>
              <a:rPr lang="en-US" sz="2400" dirty="0" err="1">
                <a:effectLst/>
              </a:rPr>
              <a:t>troszczyła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się</a:t>
            </a:r>
            <a:r>
              <a:rPr lang="en-US" sz="2400" dirty="0">
                <a:effectLst/>
              </a:rPr>
              <a:t> o </a:t>
            </a:r>
            <a:r>
              <a:rPr lang="en-US" sz="2400" dirty="0" err="1">
                <a:effectLst/>
              </a:rPr>
              <a:t>oprawę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liturgii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Mszy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świętej</a:t>
            </a:r>
            <a:r>
              <a:rPr lang="en-US" sz="2400" dirty="0">
                <a:effectLst/>
              </a:rPr>
              <a:t>. Sama </a:t>
            </a:r>
            <a:r>
              <a:rPr lang="en-US" sz="2400" dirty="0" err="1">
                <a:effectLst/>
              </a:rPr>
              <a:t>też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śpiewała</a:t>
            </a:r>
            <a:r>
              <a:rPr lang="en-US" sz="2400" dirty="0">
                <a:effectLst/>
              </a:rPr>
              <a:t> w </a:t>
            </a:r>
            <a:r>
              <a:rPr lang="en-US" sz="2400" dirty="0" err="1">
                <a:effectLst/>
              </a:rPr>
              <a:t>chórze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parafialnym</a:t>
            </a:r>
            <a:r>
              <a:rPr lang="en-US" sz="2400" dirty="0">
                <a:effectLst/>
              </a:rPr>
              <a:t>. 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996476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5A0118C5-4F8D-4CF4-BADD-53FEACC6C4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Freeform: Shape 42">
            <a:extLst>
              <a:ext uri="{FF2B5EF4-FFF2-40B4-BE49-F238E27FC236}">
                <a16:creationId xmlns="" xmlns:a16="http://schemas.microsoft.com/office/drawing/2014/main" id="{F98F79A4-A6C7-4101-B1E9-27E05CB7CF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" name="Tytuł 3">
            <a:extLst>
              <a:ext uri="{FF2B5EF4-FFF2-40B4-BE49-F238E27FC236}">
                <a16:creationId xmlns="" xmlns:a16="http://schemas.microsoft.com/office/drawing/2014/main" id="{3613BB86-86E3-42B9-A549-6C3262397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252" y="633046"/>
            <a:ext cx="4463623" cy="1314996"/>
          </a:xfrm>
        </p:spPr>
        <p:txBody>
          <a:bodyPr anchor="b">
            <a:normAutofit/>
          </a:bodyPr>
          <a:lstStyle/>
          <a:p>
            <a:pPr algn="ctr"/>
            <a:r>
              <a:rPr lang="pl-PL" sz="4100" b="1" dirty="0">
                <a:solidFill>
                  <a:schemeClr val="bg1"/>
                </a:solidFill>
              </a:rPr>
              <a:t>Podstawowe informacje o postaci</a:t>
            </a:r>
          </a:p>
        </p:txBody>
      </p:sp>
      <p:sp>
        <p:nvSpPr>
          <p:cNvPr id="45" name="Freeform: Shape 44">
            <a:extLst>
              <a:ext uri="{FF2B5EF4-FFF2-40B4-BE49-F238E27FC236}">
                <a16:creationId xmlns="" xmlns:a16="http://schemas.microsoft.com/office/drawing/2014/main" id="{79AFCB35-9C04-4524-A0B1-57FF6865D0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9265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="" xmlns:a16="http://schemas.microsoft.com/office/drawing/2014/main" id="{D11AD2AD-0BA0-4DD3-8EEA-84686A0E71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73239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9" name="Symbol zastępczy zawartości 4">
            <a:extLst>
              <a:ext uri="{FF2B5EF4-FFF2-40B4-BE49-F238E27FC236}">
                <a16:creationId xmlns="" xmlns:a16="http://schemas.microsoft.com/office/drawing/2014/main" id="{9CFA7274-00DD-48EB-B146-00C99C449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2252" y="2361892"/>
            <a:ext cx="4707563" cy="40444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600" dirty="0">
                <a:solidFill>
                  <a:schemeClr val="bg1"/>
                </a:solidFill>
              </a:rPr>
              <a:t>Data narodzin: 12 sierpnia 1918 r.</a:t>
            </a:r>
          </a:p>
          <a:p>
            <a:pPr marL="0" indent="0" algn="ctr">
              <a:buNone/>
            </a:pPr>
            <a:r>
              <a:rPr lang="pl-PL" sz="2600" dirty="0">
                <a:solidFill>
                  <a:schemeClr val="bg1"/>
                </a:solidFill>
              </a:rPr>
              <a:t/>
            </a:r>
            <a:br>
              <a:rPr lang="pl-PL" sz="2600" dirty="0">
                <a:solidFill>
                  <a:schemeClr val="bg1"/>
                </a:solidFill>
              </a:rPr>
            </a:br>
            <a:r>
              <a:rPr lang="pl-PL" sz="2600" dirty="0">
                <a:solidFill>
                  <a:schemeClr val="bg1"/>
                </a:solidFill>
              </a:rPr>
              <a:t>Data śmierci: 21 czerwca 1992 r.</a:t>
            </a:r>
          </a:p>
          <a:p>
            <a:pPr marL="0" indent="0">
              <a:buNone/>
            </a:pPr>
            <a:endParaRPr lang="pl-PL" sz="26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pl-PL" sz="2600" dirty="0">
                <a:solidFill>
                  <a:schemeClr val="bg1"/>
                </a:solidFill>
              </a:rPr>
              <a:t>Motto życiowe, którym często się kierowała pani Marianna:</a:t>
            </a:r>
          </a:p>
          <a:p>
            <a:pPr marL="0" indent="0" algn="ctr">
              <a:buNone/>
            </a:pPr>
            <a:r>
              <a:rPr lang="pl-PL" sz="2600" dirty="0">
                <a:solidFill>
                  <a:schemeClr val="bg1"/>
                </a:solidFill>
              </a:rPr>
              <a:t>„</a:t>
            </a:r>
            <a:r>
              <a:rPr lang="pl-PL" sz="2600" b="1" dirty="0">
                <a:solidFill>
                  <a:schemeClr val="bg1"/>
                </a:solidFill>
              </a:rPr>
              <a:t>Bez Boga, ani do </a:t>
            </a:r>
            <a:r>
              <a:rPr lang="pl-PL" sz="2600" b="1" dirty="0" err="1">
                <a:solidFill>
                  <a:schemeClr val="bg1"/>
                </a:solidFill>
              </a:rPr>
              <a:t>proga</a:t>
            </a:r>
            <a:r>
              <a:rPr lang="pl-PL" sz="2600" dirty="0">
                <a:solidFill>
                  <a:schemeClr val="bg1"/>
                </a:solidFill>
              </a:rPr>
              <a:t>”</a:t>
            </a:r>
          </a:p>
          <a:p>
            <a:pPr marL="0" indent="0">
              <a:buNone/>
            </a:pPr>
            <a:endParaRPr lang="pl-PL" sz="2600" dirty="0">
              <a:solidFill>
                <a:schemeClr val="bg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="" xmlns:a16="http://schemas.microsoft.com/office/drawing/2014/main" id="{83C8019B-3985-409B-9B87-494B974EE9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51" name="Freeform: Shape 50">
            <a:extLst>
              <a:ext uri="{FF2B5EF4-FFF2-40B4-BE49-F238E27FC236}">
                <a16:creationId xmlns="" xmlns:a16="http://schemas.microsoft.com/office/drawing/2014/main" id="{9E5C5460-229E-46C8-A712-CC31798542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="" xmlns:a16="http://schemas.microsoft.com/office/drawing/2014/main" id="{B85A4DB3-61AA-49A1-85A9-B3397CD519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36" name="Obraz 35" descr="Obraz zawierający tekst, drzewo, zewnętrzne&#10;&#10;Opis wygenerowany automatycznie">
            <a:extLst>
              <a:ext uri="{FF2B5EF4-FFF2-40B4-BE49-F238E27FC236}">
                <a16:creationId xmlns="" xmlns:a16="http://schemas.microsoft.com/office/drawing/2014/main" id="{D333DEBD-A165-4A63-ADE7-DE0F811AFD3F}"/>
              </a:ext>
            </a:extLst>
          </p:cNvPr>
          <p:cNvPicPr/>
          <p:nvPr/>
        </p:nvPicPr>
        <p:blipFill rotWithShape="1">
          <a:blip r:embed="rId2" cstate="print"/>
          <a:srcRect l="3361" r="3887" b="-2"/>
          <a:stretch/>
        </p:blipFill>
        <p:spPr bwMode="auto">
          <a:xfrm>
            <a:off x="7020480" y="871280"/>
            <a:ext cx="4415738" cy="4415738"/>
          </a:xfrm>
          <a:custGeom>
            <a:avLst/>
            <a:gdLst/>
            <a:ahLst/>
            <a:cxnLst/>
            <a:rect l="l" t="t" r="r" b="b"/>
            <a:pathLst>
              <a:path w="2452978" h="2452978">
                <a:moveTo>
                  <a:pt x="1226489" y="0"/>
                </a:moveTo>
                <a:cubicBezTo>
                  <a:pt x="1903860" y="0"/>
                  <a:pt x="2452978" y="549118"/>
                  <a:pt x="2452978" y="1226489"/>
                </a:cubicBezTo>
                <a:cubicBezTo>
                  <a:pt x="2452978" y="1903860"/>
                  <a:pt x="1903860" y="2452978"/>
                  <a:pt x="1226489" y="2452978"/>
                </a:cubicBezTo>
                <a:cubicBezTo>
                  <a:pt x="549118" y="2452978"/>
                  <a:pt x="0" y="1903860"/>
                  <a:pt x="0" y="1226489"/>
                </a:cubicBezTo>
                <a:cubicBezTo>
                  <a:pt x="0" y="549118"/>
                  <a:pt x="549118" y="0"/>
                  <a:pt x="1226489" y="0"/>
                </a:cubicBezTo>
                <a:close/>
              </a:path>
            </a:pathLst>
          </a:custGeom>
          <a:noFill/>
        </p:spPr>
      </p:pic>
      <p:grpSp>
        <p:nvGrpSpPr>
          <p:cNvPr id="55" name="Graphic 185">
            <a:extLst>
              <a:ext uri="{FF2B5EF4-FFF2-40B4-BE49-F238E27FC236}">
                <a16:creationId xmlns="" xmlns:a16="http://schemas.microsoft.com/office/drawing/2014/main" id="{0C156BF8-7FF7-440F-BE2B-417DFFE8BF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B7067280-C3E7-4DF6-A345-B9FEF6EF8D6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A78365A8-666B-4417-9D3C-554E6E6B2C5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E71CAAFA-0A31-4308-AB9F-B1C84ABDF9D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96AB1D25-144D-4BB4-A45C-60B8A094F41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069F0FB4-779A-48FC-AC33-784F177C929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183278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Obraz zawierający tekst, osoba, zewnętrzne, grupa&#10;&#10;Opis wygenerowany automatycznie">
            <a:extLst>
              <a:ext uri="{FF2B5EF4-FFF2-40B4-BE49-F238E27FC236}">
                <a16:creationId xmlns="" xmlns:a16="http://schemas.microsoft.com/office/drawing/2014/main" id="{0B3FF003-215C-4D0F-A055-4C9D3BFFEF57}"/>
              </a:ext>
            </a:extLst>
          </p:cNvPr>
          <p:cNvPicPr/>
          <p:nvPr/>
        </p:nvPicPr>
        <p:blipFill rotWithShape="1"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alphaModFix amt="35000"/>
          </a:blip>
          <a:srcRect b="15439"/>
          <a:stretch/>
        </p:blipFill>
        <p:spPr bwMode="auto">
          <a:xfrm>
            <a:off x="-7" y="-8"/>
            <a:ext cx="12192000" cy="6855958"/>
          </a:xfrm>
          <a:prstGeom prst="rect">
            <a:avLst/>
          </a:prstGeom>
          <a:noFill/>
        </p:spPr>
      </p:pic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D53A5F5-5A47-4664-9DE3-3C5C680E6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63871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Działalność</a:t>
            </a: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kościelna</a:t>
            </a:r>
            <a:endParaRPr lang="en-US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AA8A67AE-7E58-44EC-8B43-A57F12249F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2" y="2871982"/>
            <a:ext cx="6382657" cy="3181684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algn="ctr"/>
            <a:r>
              <a:rPr lang="en-US" sz="2600" dirty="0" err="1">
                <a:effectLst/>
              </a:rPr>
              <a:t>Przygotowywała</a:t>
            </a:r>
            <a:r>
              <a:rPr lang="en-US" sz="2600" dirty="0">
                <a:effectLst/>
              </a:rPr>
              <a:t> </a:t>
            </a:r>
            <a:r>
              <a:rPr lang="en-US" sz="2600" dirty="0" err="1">
                <a:effectLst/>
              </a:rPr>
              <a:t>oprawę</a:t>
            </a:r>
            <a:r>
              <a:rPr lang="en-US" sz="2600" dirty="0">
                <a:effectLst/>
              </a:rPr>
              <a:t> </a:t>
            </a:r>
            <a:r>
              <a:rPr lang="en-US" sz="2600" dirty="0" err="1">
                <a:effectLst/>
              </a:rPr>
              <a:t>wizytacji</a:t>
            </a:r>
            <a:r>
              <a:rPr lang="en-US" sz="2600" dirty="0">
                <a:effectLst/>
              </a:rPr>
              <a:t> </a:t>
            </a:r>
            <a:r>
              <a:rPr lang="en-US" sz="2600" dirty="0" err="1">
                <a:effectLst/>
              </a:rPr>
              <a:t>kanonicznych</a:t>
            </a:r>
            <a:r>
              <a:rPr lang="en-US" sz="2600" dirty="0">
                <a:effectLst/>
              </a:rPr>
              <a:t> </a:t>
            </a:r>
            <a:r>
              <a:rPr lang="en-US" sz="2600" dirty="0" err="1">
                <a:effectLst/>
              </a:rPr>
              <a:t>księży</a:t>
            </a:r>
            <a:r>
              <a:rPr lang="en-US" sz="2600" dirty="0">
                <a:effectLst/>
              </a:rPr>
              <a:t> </a:t>
            </a:r>
            <a:r>
              <a:rPr lang="en-US" sz="2600" dirty="0" err="1">
                <a:effectLst/>
              </a:rPr>
              <a:t>biskupów</a:t>
            </a:r>
            <a:r>
              <a:rPr lang="en-US" sz="2600" dirty="0">
                <a:effectLst/>
              </a:rPr>
              <a:t>- to </a:t>
            </a:r>
            <a:r>
              <a:rPr lang="en-US" sz="2600" dirty="0" err="1">
                <a:effectLst/>
              </a:rPr>
              <a:t>ona</a:t>
            </a:r>
            <a:r>
              <a:rPr lang="en-US" sz="2600" dirty="0">
                <a:effectLst/>
              </a:rPr>
              <a:t> </a:t>
            </a:r>
            <a:r>
              <a:rPr lang="en-US" sz="2600" dirty="0" err="1">
                <a:effectLst/>
              </a:rPr>
              <a:t>zawsze</a:t>
            </a:r>
            <a:r>
              <a:rPr lang="en-US" sz="2600" dirty="0">
                <a:effectLst/>
              </a:rPr>
              <a:t> </a:t>
            </a:r>
            <a:r>
              <a:rPr lang="en-US" sz="2600" dirty="0" err="1">
                <a:effectLst/>
              </a:rPr>
              <a:t>jako</a:t>
            </a:r>
            <a:r>
              <a:rPr lang="en-US" sz="2600" dirty="0">
                <a:effectLst/>
              </a:rPr>
              <a:t> </a:t>
            </a:r>
            <a:r>
              <a:rPr lang="en-US" sz="2600" dirty="0" err="1">
                <a:effectLst/>
              </a:rPr>
              <a:t>członek</a:t>
            </a:r>
            <a:r>
              <a:rPr lang="en-US" sz="2600" dirty="0">
                <a:effectLst/>
              </a:rPr>
              <a:t> Rady </a:t>
            </a:r>
            <a:r>
              <a:rPr lang="en-US" sz="2600" dirty="0" err="1">
                <a:effectLst/>
              </a:rPr>
              <a:t>Parafialnej</a:t>
            </a:r>
            <a:r>
              <a:rPr lang="en-US" sz="2600" dirty="0">
                <a:effectLst/>
              </a:rPr>
              <a:t> </a:t>
            </a:r>
            <a:r>
              <a:rPr lang="en-US" sz="2600" dirty="0" err="1">
                <a:effectLst/>
              </a:rPr>
              <a:t>miała</a:t>
            </a:r>
            <a:r>
              <a:rPr lang="en-US" sz="2600" dirty="0">
                <a:effectLst/>
              </a:rPr>
              <a:t> </a:t>
            </a:r>
            <a:r>
              <a:rPr lang="en-US" sz="2600" dirty="0" err="1">
                <a:effectLst/>
              </a:rPr>
              <a:t>zadanie</a:t>
            </a:r>
            <a:r>
              <a:rPr lang="en-US" sz="2600" dirty="0">
                <a:effectLst/>
              </a:rPr>
              <a:t> </a:t>
            </a:r>
            <a:r>
              <a:rPr lang="en-US" sz="2600" dirty="0" err="1">
                <a:effectLst/>
              </a:rPr>
              <a:t>uroczyście</a:t>
            </a:r>
            <a:r>
              <a:rPr lang="en-US" sz="2600" dirty="0">
                <a:effectLst/>
              </a:rPr>
              <a:t> </a:t>
            </a:r>
            <a:r>
              <a:rPr lang="en-US" sz="2600" dirty="0" err="1">
                <a:effectLst/>
              </a:rPr>
              <a:t>witać</a:t>
            </a:r>
            <a:r>
              <a:rPr lang="en-US" sz="2600" dirty="0">
                <a:effectLst/>
              </a:rPr>
              <a:t> </a:t>
            </a:r>
            <a:r>
              <a:rPr lang="en-US" sz="2600" dirty="0" err="1">
                <a:effectLst/>
              </a:rPr>
              <a:t>księży</a:t>
            </a:r>
            <a:r>
              <a:rPr lang="en-US" sz="2600" dirty="0">
                <a:effectLst/>
              </a:rPr>
              <a:t> </a:t>
            </a:r>
            <a:r>
              <a:rPr lang="en-US" sz="2600" dirty="0" err="1">
                <a:effectLst/>
              </a:rPr>
              <a:t>biskupów</a:t>
            </a:r>
            <a:r>
              <a:rPr lang="en-US" sz="2600" dirty="0">
                <a:effectLst/>
              </a:rPr>
              <a:t>.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pl-PL" sz="2600" dirty="0"/>
          </a:p>
          <a:p>
            <a:endParaRPr lang="en-US" sz="2600" dirty="0"/>
          </a:p>
          <a:p>
            <a:pPr algn="ctr"/>
            <a:r>
              <a:rPr lang="en-US" sz="2600" dirty="0" err="1">
                <a:effectLst/>
              </a:rPr>
              <a:t>Pomagała</a:t>
            </a:r>
            <a:r>
              <a:rPr lang="en-US" sz="2600" dirty="0">
                <a:effectLst/>
              </a:rPr>
              <a:t> w </a:t>
            </a:r>
            <a:r>
              <a:rPr lang="en-US" sz="2600" dirty="0" err="1">
                <a:effectLst/>
              </a:rPr>
              <a:t>pracy</a:t>
            </a:r>
            <a:r>
              <a:rPr lang="en-US" sz="2600" dirty="0">
                <a:effectLst/>
              </a:rPr>
              <a:t> </a:t>
            </a:r>
            <a:r>
              <a:rPr lang="en-US" sz="2600" dirty="0" err="1">
                <a:effectLst/>
              </a:rPr>
              <a:t>duszpasterskiej</a:t>
            </a:r>
            <a:r>
              <a:rPr lang="en-US" sz="2600" dirty="0">
                <a:effectLst/>
              </a:rPr>
              <a:t> </a:t>
            </a:r>
            <a:r>
              <a:rPr lang="en-US" sz="2600" dirty="0" err="1">
                <a:effectLst/>
              </a:rPr>
              <a:t>kolejnym</a:t>
            </a:r>
            <a:r>
              <a:rPr lang="en-US" sz="2600" dirty="0">
                <a:effectLst/>
              </a:rPr>
              <a:t> </a:t>
            </a:r>
            <a:r>
              <a:rPr lang="en-US" sz="2600" dirty="0" err="1">
                <a:effectLst/>
              </a:rPr>
              <a:t>proboszczom</a:t>
            </a:r>
            <a:r>
              <a:rPr lang="en-US" sz="2600" dirty="0">
                <a:effectLst/>
              </a:rPr>
              <a:t> – </a:t>
            </a:r>
            <a:r>
              <a:rPr lang="en-US" sz="2600" dirty="0" err="1">
                <a:effectLst/>
              </a:rPr>
              <a:t>ks</a:t>
            </a:r>
            <a:r>
              <a:rPr lang="en-US" sz="2600" dirty="0">
                <a:effectLst/>
              </a:rPr>
              <a:t>. </a:t>
            </a:r>
            <a:r>
              <a:rPr lang="en-US" sz="2600" dirty="0" err="1">
                <a:effectLst/>
              </a:rPr>
              <a:t>Wiktorowi</a:t>
            </a:r>
            <a:r>
              <a:rPr lang="en-US" sz="2600" dirty="0">
                <a:effectLst/>
              </a:rPr>
              <a:t> </a:t>
            </a:r>
            <a:r>
              <a:rPr lang="en-US" sz="2600" dirty="0" err="1">
                <a:effectLst/>
              </a:rPr>
              <a:t>Kryweńczykowi</a:t>
            </a:r>
            <a:r>
              <a:rPr lang="en-US" sz="2600" dirty="0">
                <a:effectLst/>
              </a:rPr>
              <a:t> </a:t>
            </a:r>
            <a:r>
              <a:rPr lang="en-US" sz="2600" dirty="0" err="1">
                <a:effectLst/>
              </a:rPr>
              <a:t>i</a:t>
            </a:r>
            <a:r>
              <a:rPr lang="en-US" sz="2600" dirty="0">
                <a:effectLst/>
              </a:rPr>
              <a:t> </a:t>
            </a:r>
            <a:r>
              <a:rPr lang="en-US" sz="2600" dirty="0" err="1">
                <a:effectLst/>
              </a:rPr>
              <a:t>ks</a:t>
            </a:r>
            <a:r>
              <a:rPr lang="en-US" sz="2600" dirty="0">
                <a:effectLst/>
              </a:rPr>
              <a:t>. </a:t>
            </a:r>
            <a:r>
              <a:rPr lang="en-US" sz="2600" dirty="0" err="1">
                <a:effectLst/>
              </a:rPr>
              <a:t>Zbigniewowi</a:t>
            </a:r>
            <a:r>
              <a:rPr lang="en-US" sz="2600" dirty="0">
                <a:effectLst/>
              </a:rPr>
              <a:t> </a:t>
            </a:r>
            <a:r>
              <a:rPr lang="en-US" sz="2600" dirty="0" err="1">
                <a:effectLst/>
              </a:rPr>
              <a:t>Wudarskiemu</a:t>
            </a:r>
            <a:r>
              <a:rPr lang="en-US" sz="2600" dirty="0">
                <a:effectLst/>
              </a:rPr>
              <a:t>, </a:t>
            </a:r>
            <a:r>
              <a:rPr lang="en-US" sz="2600" dirty="0" err="1">
                <a:effectLst/>
              </a:rPr>
              <a:t>zajmując</a:t>
            </a:r>
            <a:r>
              <a:rPr lang="en-US" sz="2600" dirty="0">
                <a:effectLst/>
              </a:rPr>
              <a:t> </a:t>
            </a:r>
            <a:r>
              <a:rPr lang="en-US" sz="2600" dirty="0" err="1">
                <a:effectLst/>
              </a:rPr>
              <a:t>się</a:t>
            </a:r>
            <a:r>
              <a:rPr lang="en-US" sz="2600" dirty="0">
                <a:effectLst/>
              </a:rPr>
              <a:t> </a:t>
            </a:r>
            <a:r>
              <a:rPr lang="en-US" sz="2600" dirty="0" err="1">
                <a:effectLst/>
              </a:rPr>
              <a:t>przygotowaniem</a:t>
            </a:r>
            <a:r>
              <a:rPr lang="en-US" sz="2600" dirty="0">
                <a:effectLst/>
              </a:rPr>
              <a:t> </a:t>
            </a:r>
            <a:r>
              <a:rPr lang="en-US" sz="2600" dirty="0" err="1">
                <a:effectLst/>
              </a:rPr>
              <a:t>dzieci</a:t>
            </a:r>
            <a:r>
              <a:rPr lang="en-US" sz="2600" dirty="0">
                <a:effectLst/>
              </a:rPr>
              <a:t> do I </a:t>
            </a:r>
            <a:r>
              <a:rPr lang="en-US" sz="2600" dirty="0" err="1">
                <a:effectLst/>
              </a:rPr>
              <a:t>Komunii</a:t>
            </a:r>
            <a:r>
              <a:rPr lang="en-US" sz="2600" dirty="0">
                <a:effectLst/>
              </a:rPr>
              <a:t> </a:t>
            </a:r>
            <a:r>
              <a:rPr lang="en-US" sz="2600" dirty="0" err="1">
                <a:effectLst/>
              </a:rPr>
              <a:t>Świętej</a:t>
            </a:r>
            <a:r>
              <a:rPr lang="en-US" sz="2600" dirty="0">
                <a:effectLst/>
              </a:rPr>
              <a:t>.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23" name="Freeform: Shape 12">
            <a:extLst>
              <a:ext uri="{FF2B5EF4-FFF2-40B4-BE49-F238E27FC236}">
                <a16:creationId xmlns="" xmlns:a16="http://schemas.microsoft.com/office/drawing/2014/main" id="{86B8807B-7828-4E42-86D6-939A5397D8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525108" y="-2055"/>
            <a:ext cx="4666892" cy="3481643"/>
          </a:xfrm>
          <a:custGeom>
            <a:avLst/>
            <a:gdLst>
              <a:gd name="connsiteX0" fmla="*/ 144173 w 4666892"/>
              <a:gd name="connsiteY0" fmla="*/ 0 h 3481643"/>
              <a:gd name="connsiteX1" fmla="*/ 4666892 w 4666892"/>
              <a:gd name="connsiteY1" fmla="*/ 0 h 3481643"/>
              <a:gd name="connsiteX2" fmla="*/ 4666892 w 4666892"/>
              <a:gd name="connsiteY2" fmla="*/ 2512390 h 3481643"/>
              <a:gd name="connsiteX3" fmla="*/ 4657487 w 4666892"/>
              <a:gd name="connsiteY3" fmla="*/ 2524968 h 3481643"/>
              <a:gd name="connsiteX4" fmla="*/ 2628900 w 4666892"/>
              <a:gd name="connsiteY4" fmla="*/ 3481643 h 3481643"/>
              <a:gd name="connsiteX5" fmla="*/ 0 w 4666892"/>
              <a:gd name="connsiteY5" fmla="*/ 852743 h 3481643"/>
              <a:gd name="connsiteX6" fmla="*/ 118190 w 4666892"/>
              <a:gd name="connsiteY6" fmla="*/ 70989 h 3481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6892" h="3481643">
                <a:moveTo>
                  <a:pt x="144173" y="0"/>
                </a:moveTo>
                <a:lnTo>
                  <a:pt x="4666892" y="0"/>
                </a:lnTo>
                <a:lnTo>
                  <a:pt x="4666892" y="2512390"/>
                </a:lnTo>
                <a:lnTo>
                  <a:pt x="4657487" y="2524968"/>
                </a:lnTo>
                <a:cubicBezTo>
                  <a:pt x="4175308" y="3109233"/>
                  <a:pt x="3445594" y="3481643"/>
                  <a:pt x="2628900" y="3481643"/>
                </a:cubicBezTo>
                <a:cubicBezTo>
                  <a:pt x="1176999" y="3481643"/>
                  <a:pt x="0" y="2304644"/>
                  <a:pt x="0" y="852743"/>
                </a:cubicBezTo>
                <a:cubicBezTo>
                  <a:pt x="0" y="580512"/>
                  <a:pt x="41379" y="317945"/>
                  <a:pt x="118190" y="70989"/>
                </a:cubicBezTo>
                <a:close/>
              </a:path>
            </a:pathLst>
          </a:cu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az 4" descr="Obraz zawierający tekst, osoba, grupa, osoby&#10;&#10;Opis wygenerowany automatycznie">
            <a:extLst>
              <a:ext uri="{FF2B5EF4-FFF2-40B4-BE49-F238E27FC236}">
                <a16:creationId xmlns="" xmlns:a16="http://schemas.microsoft.com/office/drawing/2014/main" id="{BEF7E827-5895-425D-998D-5CD0790A8658}"/>
              </a:ext>
            </a:extLst>
          </p:cNvPr>
          <p:cNvPicPr/>
          <p:nvPr/>
        </p:nvPicPr>
        <p:blipFill rotWithShape="1">
          <a:blip r:embed="rId3" cstate="print"/>
          <a:srcRect l="10301" r="114" b="-1"/>
          <a:stretch/>
        </p:blipFill>
        <p:spPr bwMode="auto">
          <a:xfrm>
            <a:off x="7689829" y="-2055"/>
            <a:ext cx="4502173" cy="3316924"/>
          </a:xfrm>
          <a:custGeom>
            <a:avLst/>
            <a:gdLst/>
            <a:ahLst/>
            <a:cxnLst/>
            <a:rect l="l" t="t" r="r" b="b"/>
            <a:pathLst>
              <a:path w="4502173" h="3316924">
                <a:moveTo>
                  <a:pt x="154695" y="0"/>
                </a:moveTo>
                <a:lnTo>
                  <a:pt x="4502173" y="0"/>
                </a:lnTo>
                <a:lnTo>
                  <a:pt x="4502173" y="2237639"/>
                </a:lnTo>
                <a:lnTo>
                  <a:pt x="4365663" y="2420191"/>
                </a:lnTo>
                <a:cubicBezTo>
                  <a:pt x="3913696" y="2967849"/>
                  <a:pt x="3229704" y="3316924"/>
                  <a:pt x="2464181" y="3316924"/>
                </a:cubicBezTo>
                <a:cubicBezTo>
                  <a:pt x="1103251" y="3316924"/>
                  <a:pt x="0" y="2213673"/>
                  <a:pt x="0" y="852743"/>
                </a:cubicBezTo>
                <a:cubicBezTo>
                  <a:pt x="0" y="597569"/>
                  <a:pt x="38787" y="351454"/>
                  <a:pt x="110786" y="119971"/>
                </a:cubicBezTo>
                <a:close/>
              </a:path>
            </a:pathLst>
          </a:custGeom>
          <a:noFill/>
        </p:spPr>
      </p:pic>
      <p:sp>
        <p:nvSpPr>
          <p:cNvPr id="24" name="Freeform: Shape 14">
            <a:extLst>
              <a:ext uri="{FF2B5EF4-FFF2-40B4-BE49-F238E27FC236}">
                <a16:creationId xmlns="" xmlns:a16="http://schemas.microsoft.com/office/drawing/2014/main" id="{648F5915-2CE1-4F74-88C5-D4366893D2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604737" y="3918051"/>
            <a:ext cx="3587263" cy="2939948"/>
          </a:xfrm>
          <a:custGeom>
            <a:avLst/>
            <a:gdLst>
              <a:gd name="connsiteX0" fmla="*/ 2070613 w 3587263"/>
              <a:gd name="connsiteY0" fmla="*/ 0 h 2939948"/>
              <a:gd name="connsiteX1" fmla="*/ 3534758 w 3587263"/>
              <a:gd name="connsiteY1" fmla="*/ 606469 h 2939948"/>
              <a:gd name="connsiteX2" fmla="*/ 3587263 w 3587263"/>
              <a:gd name="connsiteY2" fmla="*/ 664240 h 2939948"/>
              <a:gd name="connsiteX3" fmla="*/ 3587263 w 3587263"/>
              <a:gd name="connsiteY3" fmla="*/ 2939948 h 2939948"/>
              <a:gd name="connsiteX4" fmla="*/ 193241 w 3587263"/>
              <a:gd name="connsiteY4" fmla="*/ 2939948 h 2939948"/>
              <a:gd name="connsiteX5" fmla="*/ 162719 w 3587263"/>
              <a:gd name="connsiteY5" fmla="*/ 2876589 h 2939948"/>
              <a:gd name="connsiteX6" fmla="*/ 0 w 3587263"/>
              <a:gd name="connsiteY6" fmla="*/ 2070613 h 2939948"/>
              <a:gd name="connsiteX7" fmla="*/ 2070613 w 3587263"/>
              <a:gd name="connsiteY7" fmla="*/ 0 h 293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7263" h="2939948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Obraz 6" descr="Obraz zawierający tekst, osoba, osoby, grupa&#10;&#10;Opis wygenerowany automatycznie">
            <a:extLst>
              <a:ext uri="{FF2B5EF4-FFF2-40B4-BE49-F238E27FC236}">
                <a16:creationId xmlns="" xmlns:a16="http://schemas.microsoft.com/office/drawing/2014/main" id="{A3565E95-D52D-484A-B3A0-2B91D3D7FDD5}"/>
              </a:ext>
            </a:extLst>
          </p:cNvPr>
          <p:cNvPicPr/>
          <p:nvPr/>
        </p:nvPicPr>
        <p:blipFill rotWithShape="1">
          <a:blip r:embed="rId4" cstate="print"/>
          <a:srcRect l="13367" r="5" b="5"/>
          <a:stretch/>
        </p:blipFill>
        <p:spPr bwMode="auto">
          <a:xfrm>
            <a:off x="8768834" y="4082148"/>
            <a:ext cx="3423175" cy="2775859"/>
          </a:xfrm>
          <a:custGeom>
            <a:avLst/>
            <a:gdLst/>
            <a:ahLst/>
            <a:cxnLst/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="" xmlns:p14="http://schemas.microsoft.com/office/powerpoint/2010/main" val="2910024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9AA72BD9-2C5A-4EDC-931F-5AA08EACA0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35986266-E003-48CC-8A8C-FC7F45D6B6D1}"/>
              </a:ext>
            </a:extLst>
          </p:cNvPr>
          <p:cNvPicPr/>
          <p:nvPr/>
        </p:nvPicPr>
        <p:blipFill rotWithShape="1">
          <a:blip r:embed="rId2" cstate="print"/>
          <a:srcRect t="37347" r="9090" b="7099"/>
          <a:stretch/>
        </p:blipFill>
        <p:spPr bwMode="auto">
          <a:xfrm>
            <a:off x="3522468" y="10"/>
            <a:ext cx="8669532" cy="6857990"/>
          </a:xfrm>
          <a:prstGeom prst="rect">
            <a:avLst/>
          </a:prstGeom>
          <a:noFill/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DD3981AC-7B61-4947-BCF3-F7AA7FA385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A514CA8-3CB0-4863-BFF0-8C7613897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/>
              <a:t>Działalność kościelna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55D4142C-5077-457F-A6AD-3FECFDB396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7A5F0580-5EE9-419F-96EE-B6529EF6E7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71A89F48-916F-4BB6-B682-BF87EA298A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800" dirty="0" err="1">
                <a:effectLst/>
              </a:rPr>
              <a:t>Była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współorganizatorką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pieszych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pielgrzymek</a:t>
            </a:r>
            <a:r>
              <a:rPr lang="en-US" sz="2800" dirty="0">
                <a:effectLst/>
              </a:rPr>
              <a:t> do </a:t>
            </a:r>
            <a:r>
              <a:rPr lang="en-US" sz="2800" dirty="0" err="1">
                <a:effectLst/>
              </a:rPr>
              <a:t>Kawnic</a:t>
            </a:r>
            <a:r>
              <a:rPr lang="en-US" sz="2800" dirty="0">
                <a:effectLst/>
              </a:rPr>
              <a:t>, </a:t>
            </a:r>
            <a:r>
              <a:rPr lang="en-US" sz="2800" dirty="0" err="1">
                <a:effectLst/>
              </a:rPr>
              <a:t>Bieniszewa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Lichenia</a:t>
            </a:r>
            <a:r>
              <a:rPr lang="en-US" sz="2800" dirty="0">
                <a:effectLst/>
              </a:rPr>
              <a:t>  </a:t>
            </a:r>
            <a:r>
              <a:rPr lang="en-US" sz="2800" dirty="0" err="1">
                <a:effectLst/>
              </a:rPr>
              <a:t>oraz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pielgrzymki</a:t>
            </a:r>
            <a:r>
              <a:rPr lang="en-US" sz="2800" dirty="0">
                <a:effectLst/>
              </a:rPr>
              <a:t> do </a:t>
            </a:r>
            <a:r>
              <a:rPr lang="en-US" sz="2800" dirty="0" err="1">
                <a:effectLst/>
              </a:rPr>
              <a:t>Częstochowy</a:t>
            </a:r>
            <a:r>
              <a:rPr lang="en-US" sz="2800" dirty="0">
                <a:effectLst/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22646496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="" xmlns:a16="http://schemas.microsoft.com/office/drawing/2014/main" id="{9AA72BD9-2C5A-4EDC-931F-5AA08EACA0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Free photo: background, old fashioned, music, sheet music, notenblatt,  background old-fashioned, blank | Hippopx">
            <a:extLst>
              <a:ext uri="{FF2B5EF4-FFF2-40B4-BE49-F238E27FC236}">
                <a16:creationId xmlns="" xmlns:a16="http://schemas.microsoft.com/office/drawing/2014/main" id="{38BCEBBB-5063-42DC-8465-E62977C213A8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754" r="17257" b="1338"/>
          <a:stretch/>
        </p:blipFill>
        <p:spPr bwMode="auto">
          <a:xfrm>
            <a:off x="3522468" y="10"/>
            <a:ext cx="8669532" cy="68579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DD3981AC-7B61-4947-BCF3-F7AA7FA385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3D61EC9A-B7E4-4A66-B676-F8027BF41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260" y="1197865"/>
            <a:ext cx="3438144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dirty="0" err="1"/>
              <a:t>Muzyczna</a:t>
            </a:r>
            <a:r>
              <a:rPr lang="en-US" sz="2800" dirty="0"/>
              <a:t> </a:t>
            </a:r>
            <a:r>
              <a:rPr lang="en-US" sz="2800" dirty="0" err="1"/>
              <a:t>pasja</a:t>
            </a:r>
            <a:endParaRPr lang="en-US" sz="2800" dirty="0"/>
          </a:p>
        </p:txBody>
      </p:sp>
      <p:sp>
        <p:nvSpPr>
          <p:cNvPr id="75" name="Rectangle 74">
            <a:extLst>
              <a:ext uri="{FF2B5EF4-FFF2-40B4-BE49-F238E27FC236}">
                <a16:creationId xmlns="" xmlns:a16="http://schemas.microsoft.com/office/drawing/2014/main" id="{55D4142C-5077-457F-A6AD-3FECFDB396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="" xmlns:a16="http://schemas.microsoft.com/office/drawing/2014/main" id="{7A5F0580-5EE9-419F-96EE-B6529EF6E7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92602222-2D23-403D-B565-C3A27F3D3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1093" y="2718054"/>
            <a:ext cx="4411921" cy="4002082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algn="ctr"/>
            <a:r>
              <a:rPr lang="en-US" sz="1800" dirty="0" err="1"/>
              <a:t>Pani</a:t>
            </a:r>
            <a:r>
              <a:rPr lang="en-US" sz="1800" dirty="0"/>
              <a:t> Marianna </a:t>
            </a:r>
            <a:r>
              <a:rPr lang="en-US" sz="1800" dirty="0" err="1"/>
              <a:t>była</a:t>
            </a:r>
            <a:r>
              <a:rPr lang="en-US" sz="1800" dirty="0"/>
              <a:t> </a:t>
            </a:r>
            <a:r>
              <a:rPr lang="en-US" sz="1800" dirty="0" err="1"/>
              <a:t>bardzo</a:t>
            </a:r>
            <a:r>
              <a:rPr lang="en-US" sz="1800" dirty="0"/>
              <a:t> </a:t>
            </a:r>
            <a:r>
              <a:rPr lang="en-US" sz="1800" dirty="0" err="1"/>
              <a:t>muzykalną</a:t>
            </a:r>
            <a:r>
              <a:rPr lang="en-US" sz="1800" dirty="0"/>
              <a:t> </a:t>
            </a:r>
            <a:r>
              <a:rPr lang="en-US" sz="1800" dirty="0" err="1"/>
              <a:t>osobą</a:t>
            </a:r>
            <a:r>
              <a:rPr lang="en-US" sz="1800" dirty="0"/>
              <a:t>. </a:t>
            </a:r>
            <a:r>
              <a:rPr lang="en-US" sz="1800" dirty="0" err="1"/>
              <a:t>Często</a:t>
            </a:r>
            <a:r>
              <a:rPr lang="en-US" sz="1800" dirty="0"/>
              <a:t> </a:t>
            </a:r>
            <a:r>
              <a:rPr lang="en-US" sz="1800" dirty="0" err="1"/>
              <a:t>śpiewała</a:t>
            </a:r>
            <a:r>
              <a:rPr lang="en-US" sz="1800" dirty="0"/>
              <a:t> </a:t>
            </a:r>
            <a:r>
              <a:rPr lang="en-US" sz="1800" dirty="0" err="1"/>
              <a:t>wspólnie</a:t>
            </a:r>
            <a:r>
              <a:rPr lang="en-US" sz="1800" dirty="0"/>
              <a:t> z </a:t>
            </a:r>
            <a:r>
              <a:rPr lang="en-US" sz="1800" dirty="0" err="1"/>
              <a:t>mężem</a:t>
            </a:r>
            <a:r>
              <a:rPr lang="en-US" sz="1800" dirty="0"/>
              <a:t>, </a:t>
            </a:r>
            <a:r>
              <a:rPr lang="en-US" sz="1800" dirty="0" err="1"/>
              <a:t>rodzeństwem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kuzynami</a:t>
            </a:r>
            <a:r>
              <a:rPr lang="en-US" sz="1800" dirty="0"/>
              <a:t> </a:t>
            </a:r>
            <a:r>
              <a:rPr lang="en-US" sz="1800" dirty="0" err="1"/>
              <a:t>przy</a:t>
            </a:r>
            <a:r>
              <a:rPr lang="en-US" sz="1800" dirty="0"/>
              <a:t> </a:t>
            </a:r>
            <a:r>
              <a:rPr lang="en-US" sz="1800" dirty="0" err="1"/>
              <a:t>każdej</a:t>
            </a:r>
            <a:r>
              <a:rPr lang="en-US" sz="1800" dirty="0"/>
              <a:t> </a:t>
            </a:r>
            <a:r>
              <a:rPr lang="en-US" sz="1800" dirty="0" err="1"/>
              <a:t>nadarzającej</a:t>
            </a:r>
            <a:r>
              <a:rPr lang="en-US" sz="1800" dirty="0"/>
              <a:t> </a:t>
            </a:r>
            <a:r>
              <a:rPr lang="en-US" sz="1800" dirty="0" err="1"/>
              <a:t>się</a:t>
            </a:r>
            <a:r>
              <a:rPr lang="en-US" sz="1800" dirty="0"/>
              <a:t> </a:t>
            </a:r>
            <a:r>
              <a:rPr lang="en-US" sz="1800" dirty="0" err="1"/>
              <a:t>okazji</a:t>
            </a:r>
            <a:r>
              <a:rPr lang="en-US" sz="1800" dirty="0"/>
              <a:t>, </a:t>
            </a:r>
            <a:r>
              <a:rPr lang="en-US" sz="1800" dirty="0" err="1"/>
              <a:t>szczególnie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weselach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zabawach</a:t>
            </a:r>
            <a:r>
              <a:rPr lang="en-US" sz="1800" dirty="0"/>
              <a:t> </a:t>
            </a:r>
            <a:r>
              <a:rPr lang="en-US" sz="1800" dirty="0" err="1"/>
              <a:t>ludowych</a:t>
            </a:r>
            <a:r>
              <a:rPr lang="en-US" sz="1800" dirty="0"/>
              <a:t>, </a:t>
            </a:r>
            <a:r>
              <a:rPr lang="en-US" sz="1800" dirty="0" err="1"/>
              <a:t>rozbudzając</a:t>
            </a:r>
            <a:r>
              <a:rPr lang="en-US" sz="1800" dirty="0"/>
              <a:t> </a:t>
            </a:r>
            <a:r>
              <a:rPr lang="en-US" sz="1800" dirty="0" err="1"/>
              <a:t>tym</a:t>
            </a:r>
            <a:r>
              <a:rPr lang="en-US" sz="1800" dirty="0"/>
              <a:t> </a:t>
            </a:r>
            <a:r>
              <a:rPr lang="en-US" sz="1800" dirty="0" err="1"/>
              <a:t>samym</a:t>
            </a:r>
            <a:r>
              <a:rPr lang="en-US" sz="1800" dirty="0"/>
              <a:t> </a:t>
            </a:r>
            <a:r>
              <a:rPr lang="en-US" sz="1800" dirty="0" err="1"/>
              <a:t>muzyczne</a:t>
            </a:r>
            <a:r>
              <a:rPr lang="en-US" sz="1800" dirty="0"/>
              <a:t> </a:t>
            </a:r>
            <a:r>
              <a:rPr lang="en-US" sz="1800" dirty="0" err="1"/>
              <a:t>zamiłowania</a:t>
            </a:r>
            <a:r>
              <a:rPr lang="en-US" sz="1800" dirty="0"/>
              <a:t> </a:t>
            </a:r>
            <a:r>
              <a:rPr lang="en-US" sz="1800" dirty="0" err="1"/>
              <a:t>wśród</a:t>
            </a:r>
            <a:r>
              <a:rPr lang="en-US" sz="1800" dirty="0"/>
              <a:t> </a:t>
            </a:r>
            <a:r>
              <a:rPr lang="en-US" sz="1800" dirty="0" err="1"/>
              <a:t>dzieci</a:t>
            </a:r>
            <a:r>
              <a:rPr lang="en-US" sz="1800" dirty="0"/>
              <a:t>, </a:t>
            </a:r>
            <a:r>
              <a:rPr lang="en-US" sz="1800" dirty="0" err="1"/>
              <a:t>szczególnie</a:t>
            </a:r>
            <a:r>
              <a:rPr lang="en-US" sz="1800" dirty="0"/>
              <a:t> </a:t>
            </a:r>
            <a:r>
              <a:rPr lang="en-US" sz="1800" dirty="0" err="1"/>
              <a:t>najstarszego</a:t>
            </a:r>
            <a:r>
              <a:rPr lang="en-US" sz="1800" dirty="0"/>
              <a:t> </a:t>
            </a:r>
            <a:r>
              <a:rPr lang="en-US" sz="1800" dirty="0" err="1"/>
              <a:t>syna</a:t>
            </a:r>
            <a:r>
              <a:rPr lang="en-US" sz="1800" dirty="0"/>
              <a:t> </a:t>
            </a:r>
            <a:r>
              <a:rPr lang="en-US" sz="1800" dirty="0" err="1"/>
              <a:t>Zbigniewa</a:t>
            </a:r>
            <a:r>
              <a:rPr lang="en-US" sz="1800" dirty="0"/>
              <a:t>, </a:t>
            </a:r>
            <a:r>
              <a:rPr lang="en-US" sz="1800" dirty="0" err="1"/>
              <a:t>którego</a:t>
            </a:r>
            <a:r>
              <a:rPr lang="en-US" sz="1800" dirty="0"/>
              <a:t> </a:t>
            </a:r>
            <a:r>
              <a:rPr lang="en-US" sz="1800" dirty="0" err="1"/>
              <a:t>muzykalność</a:t>
            </a:r>
            <a:r>
              <a:rPr lang="en-US" sz="1800" dirty="0"/>
              <a:t> </a:t>
            </a:r>
            <a:r>
              <a:rPr lang="en-US" sz="1800" dirty="0" err="1"/>
              <a:t>rozwinęła</a:t>
            </a:r>
            <a:r>
              <a:rPr lang="en-US" sz="1800" dirty="0"/>
              <a:t> </a:t>
            </a:r>
            <a:r>
              <a:rPr lang="en-US" sz="1800" dirty="0" err="1"/>
              <a:t>się</a:t>
            </a:r>
            <a:r>
              <a:rPr lang="en-US" sz="1800" dirty="0"/>
              <a:t> </a:t>
            </a:r>
            <a:r>
              <a:rPr lang="en-US" sz="1800" dirty="0" err="1"/>
              <a:t>głównie</a:t>
            </a:r>
            <a:r>
              <a:rPr lang="en-US" sz="1800" dirty="0"/>
              <a:t> w </a:t>
            </a:r>
            <a:r>
              <a:rPr lang="en-US" sz="1800" dirty="0" err="1"/>
              <a:t>Niższym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Wyższym</a:t>
            </a:r>
            <a:r>
              <a:rPr lang="en-US" sz="1800" dirty="0"/>
              <a:t> </a:t>
            </a:r>
            <a:r>
              <a:rPr lang="en-US" sz="1800" dirty="0" err="1"/>
              <a:t>Seminarium</a:t>
            </a:r>
            <a:r>
              <a:rPr lang="en-US" sz="1800" dirty="0"/>
              <a:t> </a:t>
            </a:r>
            <a:r>
              <a:rPr lang="en-US" sz="1800" dirty="0" err="1"/>
              <a:t>Duchownym</a:t>
            </a:r>
            <a:r>
              <a:rPr lang="en-US" sz="1800" dirty="0"/>
              <a:t> we </a:t>
            </a:r>
            <a:r>
              <a:rPr lang="en-US" sz="1800" dirty="0" err="1"/>
              <a:t>Włocławku</a:t>
            </a:r>
            <a:r>
              <a:rPr lang="en-US" sz="1800" dirty="0"/>
              <a:t> w </a:t>
            </a:r>
            <a:r>
              <a:rPr lang="en-US" sz="1800" dirty="0" err="1"/>
              <a:t>latach</a:t>
            </a:r>
            <a:r>
              <a:rPr lang="en-US" sz="1800" dirty="0"/>
              <a:t> 1958 – 1968, </a:t>
            </a:r>
            <a:r>
              <a:rPr lang="en-US" sz="1800" dirty="0" err="1"/>
              <a:t>gdzie</a:t>
            </a:r>
            <a:r>
              <a:rPr lang="en-US" sz="1800" dirty="0"/>
              <a:t> </a:t>
            </a:r>
            <a:r>
              <a:rPr lang="en-US" sz="1800" dirty="0" err="1"/>
              <a:t>rozwijał</a:t>
            </a:r>
            <a:r>
              <a:rPr lang="en-US" sz="1800" dirty="0"/>
              <a:t> </a:t>
            </a:r>
            <a:r>
              <a:rPr lang="en-US" sz="1800" dirty="0" err="1"/>
              <a:t>się</a:t>
            </a:r>
            <a:r>
              <a:rPr lang="en-US" sz="1800" dirty="0"/>
              <a:t> </a:t>
            </a:r>
            <a:r>
              <a:rPr lang="en-US" sz="1800" dirty="0" err="1"/>
              <a:t>muzycznie</a:t>
            </a:r>
            <a:r>
              <a:rPr lang="en-US" sz="1800" dirty="0"/>
              <a:t>, </a:t>
            </a:r>
            <a:r>
              <a:rPr lang="en-US" sz="1800" dirty="0" err="1"/>
              <a:t>szczególnie</a:t>
            </a:r>
            <a:r>
              <a:rPr lang="en-US" sz="1800" dirty="0"/>
              <a:t> w </a:t>
            </a:r>
            <a:r>
              <a:rPr lang="en-US" sz="1800" dirty="0" err="1"/>
              <a:t>grze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akordeonie</a:t>
            </a:r>
            <a:r>
              <a:rPr lang="en-US" sz="1800" dirty="0"/>
              <a:t>, </a:t>
            </a:r>
            <a:r>
              <a:rPr lang="en-US" sz="1800" dirty="0" err="1"/>
              <a:t>fortepianie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organach</a:t>
            </a:r>
            <a:r>
              <a:rPr lang="en-US" sz="1800" dirty="0"/>
              <a:t>. Po </a:t>
            </a:r>
            <a:r>
              <a:rPr lang="en-US" sz="1800" dirty="0" err="1"/>
              <a:t>święceniach</a:t>
            </a:r>
            <a:r>
              <a:rPr lang="en-US" sz="1800" dirty="0"/>
              <a:t> </a:t>
            </a:r>
            <a:r>
              <a:rPr lang="en-US" sz="1800" dirty="0" err="1"/>
              <a:t>kapłańskich</a:t>
            </a:r>
            <a:r>
              <a:rPr lang="en-US" sz="1800" dirty="0"/>
              <a:t> </a:t>
            </a:r>
            <a:r>
              <a:rPr lang="en-US" sz="1800" dirty="0" err="1"/>
              <a:t>uzupełnił</a:t>
            </a:r>
            <a:r>
              <a:rPr lang="en-US" sz="1800" dirty="0"/>
              <a:t> </a:t>
            </a:r>
            <a:r>
              <a:rPr lang="en-US" sz="1800" dirty="0" err="1"/>
              <a:t>swoje</a:t>
            </a:r>
            <a:r>
              <a:rPr lang="en-US" sz="1800" dirty="0"/>
              <a:t> </a:t>
            </a:r>
            <a:r>
              <a:rPr lang="en-US" sz="1800" dirty="0" err="1"/>
              <a:t>wykształcenie</a:t>
            </a:r>
            <a:r>
              <a:rPr lang="en-US" sz="1800" dirty="0"/>
              <a:t> </a:t>
            </a:r>
            <a:r>
              <a:rPr lang="en-US" sz="1800" dirty="0" err="1"/>
              <a:t>muzyczne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muzykologii</a:t>
            </a:r>
            <a:r>
              <a:rPr lang="en-US" sz="1800" dirty="0"/>
              <a:t> </a:t>
            </a:r>
            <a:r>
              <a:rPr lang="en-US" sz="1800" dirty="0" err="1"/>
              <a:t>Akademii</a:t>
            </a:r>
            <a:r>
              <a:rPr lang="en-US" sz="1800" dirty="0"/>
              <a:t> </a:t>
            </a:r>
            <a:r>
              <a:rPr lang="en-US" sz="1800" dirty="0" err="1"/>
              <a:t>Katolickiej</a:t>
            </a:r>
            <a:r>
              <a:rPr lang="en-US" sz="1800" dirty="0"/>
              <a:t> w </a:t>
            </a:r>
            <a:r>
              <a:rPr lang="en-US" sz="1800" dirty="0" err="1"/>
              <a:t>Warszawie</a:t>
            </a:r>
            <a:r>
              <a:rPr lang="en-US" sz="1800" dirty="0"/>
              <a:t>, </a:t>
            </a:r>
            <a:r>
              <a:rPr lang="en-US" sz="1800" dirty="0" err="1"/>
              <a:t>uzyskując</a:t>
            </a:r>
            <a:r>
              <a:rPr lang="en-US" sz="1800" dirty="0"/>
              <a:t> </a:t>
            </a:r>
            <a:r>
              <a:rPr lang="en-US" sz="1800" dirty="0" err="1"/>
              <a:t>stopień</a:t>
            </a:r>
            <a:r>
              <a:rPr lang="en-US" sz="1800" dirty="0"/>
              <a:t> </a:t>
            </a:r>
            <a:r>
              <a:rPr lang="en-US" sz="1800" dirty="0" err="1"/>
              <a:t>magistra</a:t>
            </a:r>
            <a:r>
              <a:rPr lang="en-US" sz="1800" dirty="0"/>
              <a:t> </a:t>
            </a:r>
            <a:r>
              <a:rPr lang="en-US" sz="1800" dirty="0" err="1"/>
              <a:t>muzykologii</a:t>
            </a:r>
            <a:r>
              <a:rPr lang="en-US" sz="1800" dirty="0"/>
              <a:t>, by </a:t>
            </a:r>
            <a:r>
              <a:rPr lang="en-US" sz="1800" dirty="0" err="1"/>
              <a:t>potem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wzór</a:t>
            </a:r>
            <a:r>
              <a:rPr lang="en-US" sz="1800" dirty="0"/>
              <a:t> </a:t>
            </a:r>
            <a:r>
              <a:rPr lang="en-US" sz="1800" dirty="0" err="1"/>
              <a:t>mamy</a:t>
            </a:r>
            <a:r>
              <a:rPr lang="en-US" sz="1800" dirty="0"/>
              <a:t> </a:t>
            </a:r>
            <a:r>
              <a:rPr lang="en-US" sz="1800" dirty="0" err="1"/>
              <a:t>organizować</a:t>
            </a:r>
            <a:r>
              <a:rPr lang="en-US" sz="1800" dirty="0"/>
              <a:t> </a:t>
            </a:r>
            <a:r>
              <a:rPr lang="en-US" sz="1800" dirty="0" err="1"/>
              <a:t>życie</a:t>
            </a:r>
            <a:r>
              <a:rPr lang="en-US" sz="1800" dirty="0"/>
              <a:t> </a:t>
            </a:r>
            <a:r>
              <a:rPr lang="en-US" sz="1800" dirty="0" err="1"/>
              <a:t>muzyczne</a:t>
            </a:r>
            <a:r>
              <a:rPr lang="en-US" sz="1800" dirty="0"/>
              <a:t> w </a:t>
            </a:r>
            <a:r>
              <a:rPr lang="en-US" sz="1800" dirty="0" err="1"/>
              <a:t>diecezji</a:t>
            </a:r>
            <a:r>
              <a:rPr lang="en-US" sz="1800" dirty="0"/>
              <a:t>. </a:t>
            </a:r>
            <a:r>
              <a:rPr lang="en-US" sz="1800" dirty="0" err="1"/>
              <a:t>Był</a:t>
            </a:r>
            <a:r>
              <a:rPr lang="en-US" sz="1800" dirty="0"/>
              <a:t> </a:t>
            </a:r>
            <a:r>
              <a:rPr lang="en-US" sz="1800" dirty="0" err="1"/>
              <a:t>wykładowcę</a:t>
            </a:r>
            <a:r>
              <a:rPr lang="en-US" sz="1800" dirty="0"/>
              <a:t> </a:t>
            </a:r>
            <a:r>
              <a:rPr lang="en-US" sz="1800" dirty="0" err="1"/>
              <a:t>muzyki</a:t>
            </a:r>
            <a:r>
              <a:rPr lang="en-US" sz="1800" dirty="0"/>
              <a:t> w WSD we </a:t>
            </a:r>
            <a:r>
              <a:rPr lang="en-US" sz="1800" dirty="0" err="1"/>
              <a:t>Włocławku</a:t>
            </a:r>
            <a:r>
              <a:rPr lang="en-US" sz="1800" dirty="0"/>
              <a:t> </a:t>
            </a:r>
            <a:r>
              <a:rPr lang="en-US" sz="1800" dirty="0" err="1"/>
              <a:t>oraz</a:t>
            </a:r>
            <a:r>
              <a:rPr lang="en-US" sz="1800" dirty="0"/>
              <a:t> </a:t>
            </a:r>
            <a:r>
              <a:rPr lang="en-US" sz="1800" dirty="0" err="1"/>
              <a:t>założył</a:t>
            </a:r>
            <a:r>
              <a:rPr lang="en-US" sz="1800" dirty="0"/>
              <a:t> </a:t>
            </a:r>
            <a:r>
              <a:rPr lang="en-US" sz="1800" dirty="0" err="1"/>
              <a:t>Szkołę</a:t>
            </a:r>
            <a:r>
              <a:rPr lang="en-US" sz="1800" dirty="0"/>
              <a:t> </a:t>
            </a:r>
            <a:r>
              <a:rPr lang="en-US" sz="1800" dirty="0" err="1"/>
              <a:t>Organistowską</a:t>
            </a:r>
            <a:r>
              <a:rPr lang="en-US" sz="1800" dirty="0"/>
              <a:t>, </a:t>
            </a:r>
            <a:r>
              <a:rPr lang="en-US" sz="1800" dirty="0" err="1"/>
              <a:t>którą</a:t>
            </a:r>
            <a:r>
              <a:rPr lang="en-US" sz="1800" dirty="0"/>
              <a:t> </a:t>
            </a:r>
            <a:r>
              <a:rPr lang="en-US" sz="1800" dirty="0" err="1"/>
              <a:t>prowadził</a:t>
            </a:r>
            <a:r>
              <a:rPr lang="en-US" sz="1800" dirty="0"/>
              <a:t> </a:t>
            </a:r>
            <a:r>
              <a:rPr lang="en-US" sz="1800" dirty="0" err="1"/>
              <a:t>przez</a:t>
            </a:r>
            <a:r>
              <a:rPr lang="en-US" sz="1800" dirty="0"/>
              <a:t> 33 </a:t>
            </a:r>
            <a:r>
              <a:rPr lang="en-US" sz="1800" dirty="0" err="1"/>
              <a:t>lata</a:t>
            </a:r>
            <a:r>
              <a:rPr lang="en-US" sz="1800" dirty="0"/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4268593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!!Rectangle">
            <a:extLst>
              <a:ext uri="{FF2B5EF4-FFF2-40B4-BE49-F238E27FC236}">
                <a16:creationId xmlns="" xmlns:a16="http://schemas.microsoft.com/office/drawing/2014/main" id="{7C432AFE-B3D2-4BFF-BF8F-96C27AFF1A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ymbol zastępczy obrazu 4">
            <a:extLst>
              <a:ext uri="{FF2B5EF4-FFF2-40B4-BE49-F238E27FC236}">
                <a16:creationId xmlns="" xmlns:a16="http://schemas.microsoft.com/office/drawing/2014/main" id="{C4FB64F0-2F7F-48D8-A679-A758962CD64A}"/>
              </a:ext>
            </a:extLst>
          </p:cNvPr>
          <p:cNvPicPr>
            <a:picLocks noGrp="1"/>
          </p:cNvPicPr>
          <p:nvPr>
            <p:ph type="pic" idx="1"/>
          </p:nvPr>
        </p:nvPicPr>
        <p:blipFill rotWithShape="1">
          <a:blip r:embed="rId2">
            <a:alphaModFix amt="40000"/>
          </a:blip>
          <a:srcRect b="6639"/>
          <a:stretch/>
        </p:blipFill>
        <p:spPr bwMode="auto">
          <a:xfrm>
            <a:off x="21" y="0"/>
            <a:ext cx="12191979" cy="6857990"/>
          </a:xfrm>
          <a:prstGeom prst="rect">
            <a:avLst/>
          </a:prstGeom>
          <a:noFill/>
        </p:spPr>
      </p:pic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BD72666-8C09-4980-BEAE-240DCE9D7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238" y="356134"/>
            <a:ext cx="10506456" cy="107417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dirty="0" err="1"/>
              <a:t>Koło</a:t>
            </a:r>
            <a:r>
              <a:rPr lang="en-US" sz="5000" dirty="0"/>
              <a:t> </a:t>
            </a:r>
            <a:r>
              <a:rPr lang="en-US" sz="5000" dirty="0" err="1"/>
              <a:t>gospodyń</a:t>
            </a:r>
            <a:r>
              <a:rPr lang="en-US" sz="5000" dirty="0"/>
              <a:t> </a:t>
            </a:r>
            <a:r>
              <a:rPr lang="en-US" sz="5000" dirty="0" err="1"/>
              <a:t>wiejskich</a:t>
            </a:r>
            <a:endParaRPr lang="en-US" sz="5000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F2F604E-43BE-4DC3-B983-E071523364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08C9B587-E65E-4B52-B37C-ABEBB6E879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70EC6F2D-E593-4C06-9417-30DEF51E1D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98232" y="2100713"/>
            <a:ext cx="8132866" cy="4415589"/>
          </a:xfr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algn="ctr">
              <a:spcAft>
                <a:spcPts val="1000"/>
              </a:spcAft>
            </a:pPr>
            <a:r>
              <a:rPr lang="en-US" sz="5000" dirty="0" err="1">
                <a:effectLst/>
              </a:rPr>
              <a:t>Działanie</a:t>
            </a:r>
            <a:r>
              <a:rPr lang="en-US" sz="5000" dirty="0">
                <a:effectLst/>
              </a:rPr>
              <a:t>  </a:t>
            </a:r>
            <a:r>
              <a:rPr lang="en-US" sz="5000" dirty="0" err="1">
                <a:effectLst/>
              </a:rPr>
              <a:t>społeczne</a:t>
            </a:r>
            <a:r>
              <a:rPr lang="en-US" sz="5000" dirty="0">
                <a:effectLst/>
              </a:rPr>
              <a:t> </a:t>
            </a:r>
            <a:r>
              <a:rPr lang="en-US" sz="5000" dirty="0" err="1">
                <a:effectLst/>
              </a:rPr>
              <a:t>pani</a:t>
            </a:r>
            <a:r>
              <a:rPr lang="en-US" sz="5000" dirty="0">
                <a:effectLst/>
              </a:rPr>
              <a:t> </a:t>
            </a:r>
            <a:r>
              <a:rPr lang="en-US" sz="5000" dirty="0" err="1">
                <a:effectLst/>
              </a:rPr>
              <a:t>Marianny</a:t>
            </a:r>
            <a:r>
              <a:rPr lang="en-US" sz="5000" dirty="0">
                <a:effectLst/>
              </a:rPr>
              <a:t> to </a:t>
            </a:r>
            <a:r>
              <a:rPr lang="en-US" sz="5000" dirty="0" err="1">
                <a:effectLst/>
              </a:rPr>
              <a:t>również</a:t>
            </a:r>
            <a:r>
              <a:rPr lang="en-US" sz="5000" dirty="0">
                <a:effectLst/>
              </a:rPr>
              <a:t> </a:t>
            </a:r>
            <a:r>
              <a:rPr lang="en-US" sz="5000" dirty="0" err="1">
                <a:effectLst/>
              </a:rPr>
              <a:t>praca</a:t>
            </a:r>
            <a:r>
              <a:rPr lang="en-US" sz="5000" dirty="0">
                <a:effectLst/>
              </a:rPr>
              <a:t> </a:t>
            </a:r>
            <a:r>
              <a:rPr lang="en-US" sz="5000" dirty="0" err="1">
                <a:effectLst/>
              </a:rPr>
              <a:t>na</a:t>
            </a:r>
            <a:r>
              <a:rPr lang="en-US" sz="5000" dirty="0">
                <a:effectLst/>
              </a:rPr>
              <a:t> </a:t>
            </a:r>
            <a:r>
              <a:rPr lang="en-US" sz="5000" dirty="0" err="1">
                <a:effectLst/>
              </a:rPr>
              <a:t>rzecz</a:t>
            </a:r>
            <a:r>
              <a:rPr lang="en-US" sz="5000" dirty="0">
                <a:effectLst/>
              </a:rPr>
              <a:t> </a:t>
            </a:r>
            <a:r>
              <a:rPr lang="pl-PL" sz="5000" dirty="0" smtClean="0">
                <a:effectLst/>
              </a:rPr>
              <a:t/>
            </a:r>
            <a:br>
              <a:rPr lang="pl-PL" sz="5000" dirty="0" smtClean="0">
                <a:effectLst/>
              </a:rPr>
            </a:br>
            <a:r>
              <a:rPr lang="en-US" sz="5000" dirty="0" err="1" smtClean="0">
                <a:effectLst/>
              </a:rPr>
              <a:t>Koła</a:t>
            </a:r>
            <a:r>
              <a:rPr lang="en-US" sz="5000" dirty="0" smtClean="0">
                <a:effectLst/>
              </a:rPr>
              <a:t> </a:t>
            </a:r>
            <a:r>
              <a:rPr lang="en-US" sz="5000" dirty="0" err="1">
                <a:effectLst/>
              </a:rPr>
              <a:t>Gospodyń</a:t>
            </a:r>
            <a:r>
              <a:rPr lang="en-US" sz="5000" dirty="0">
                <a:effectLst/>
              </a:rPr>
              <a:t> </a:t>
            </a:r>
            <a:r>
              <a:rPr lang="en-US" sz="5000" dirty="0" err="1">
                <a:effectLst/>
              </a:rPr>
              <a:t>Wiejskich</a:t>
            </a:r>
            <a:r>
              <a:rPr lang="en-US" sz="5000" dirty="0">
                <a:effectLst/>
              </a:rPr>
              <a:t> </a:t>
            </a:r>
            <a:r>
              <a:rPr lang="en-US" sz="5000" dirty="0" smtClean="0">
                <a:effectLst/>
              </a:rPr>
              <a:t>w </a:t>
            </a:r>
            <a:r>
              <a:rPr lang="en-US" sz="5000" dirty="0" err="1">
                <a:effectLst/>
              </a:rPr>
              <a:t>Myśliborzu</a:t>
            </a:r>
            <a:r>
              <a:rPr lang="en-US" sz="5000" dirty="0">
                <a:effectLst/>
              </a:rPr>
              <a:t>, </a:t>
            </a:r>
            <a:r>
              <a:rPr lang="pl-PL" sz="5000" dirty="0" smtClean="0"/>
              <a:t/>
            </a:r>
            <a:br>
              <a:rPr lang="pl-PL" sz="5000" dirty="0" smtClean="0"/>
            </a:br>
            <a:r>
              <a:rPr lang="en-US" sz="5000" dirty="0" err="1" smtClean="0">
                <a:effectLst/>
              </a:rPr>
              <a:t>które</a:t>
            </a:r>
            <a:r>
              <a:rPr lang="en-US" sz="5000" dirty="0" smtClean="0">
                <a:effectLst/>
              </a:rPr>
              <a:t> </a:t>
            </a:r>
            <a:r>
              <a:rPr lang="en-US" sz="5000" dirty="0" err="1">
                <a:effectLst/>
              </a:rPr>
              <a:t>zostało</a:t>
            </a:r>
            <a:r>
              <a:rPr lang="en-US" sz="5000" dirty="0">
                <a:effectLst/>
              </a:rPr>
              <a:t> </a:t>
            </a:r>
            <a:r>
              <a:rPr lang="en-US" sz="5000" dirty="0" err="1">
                <a:effectLst/>
              </a:rPr>
              <a:t>założone</a:t>
            </a:r>
            <a:r>
              <a:rPr lang="en-US" sz="5000" dirty="0">
                <a:effectLst/>
              </a:rPr>
              <a:t> ok. 1955r</a:t>
            </a:r>
            <a:r>
              <a:rPr lang="en-US" sz="5000" dirty="0" smtClean="0">
                <a:effectLst/>
              </a:rPr>
              <a:t>.</a:t>
            </a:r>
            <a:endParaRPr lang="pl-PL" sz="5000" dirty="0" smtClean="0">
              <a:effectLst/>
            </a:endParaRPr>
          </a:p>
          <a:p>
            <a:pPr algn="ctr">
              <a:spcAft>
                <a:spcPts val="1000"/>
              </a:spcAft>
            </a:pPr>
            <a:r>
              <a:rPr lang="en-US" sz="5000" dirty="0" smtClean="0">
                <a:effectLst/>
              </a:rPr>
              <a:t> </a:t>
            </a:r>
            <a:r>
              <a:rPr lang="en-US" sz="5000" dirty="0">
                <a:effectLst/>
              </a:rPr>
              <a:t>Z </a:t>
            </a:r>
            <a:r>
              <a:rPr lang="en-US" sz="5000" dirty="0" err="1">
                <a:effectLst/>
              </a:rPr>
              <a:t>informacji</a:t>
            </a:r>
            <a:r>
              <a:rPr lang="en-US" sz="5000" dirty="0">
                <a:effectLst/>
              </a:rPr>
              <a:t>  </a:t>
            </a:r>
            <a:r>
              <a:rPr lang="en-US" sz="5000" dirty="0" err="1">
                <a:effectLst/>
              </a:rPr>
              <a:t>przekazanych</a:t>
            </a:r>
            <a:r>
              <a:rPr lang="en-US" sz="5000" dirty="0">
                <a:effectLst/>
              </a:rPr>
              <a:t> od </a:t>
            </a:r>
            <a:r>
              <a:rPr lang="en-US" sz="5000" dirty="0" err="1">
                <a:effectLst/>
              </a:rPr>
              <a:t>pani</a:t>
            </a:r>
            <a:r>
              <a:rPr lang="en-US" sz="5000" dirty="0">
                <a:effectLst/>
              </a:rPr>
              <a:t> </a:t>
            </a:r>
            <a:r>
              <a:rPr lang="en-US" sz="5000" dirty="0" err="1">
                <a:effectLst/>
              </a:rPr>
              <a:t>Sołtys</a:t>
            </a:r>
            <a:r>
              <a:rPr lang="en-US" sz="5000" dirty="0">
                <a:effectLst/>
              </a:rPr>
              <a:t> </a:t>
            </a:r>
            <a:r>
              <a:rPr lang="en-US" sz="5000" dirty="0" err="1">
                <a:effectLst/>
              </a:rPr>
              <a:t>Małgorzaty</a:t>
            </a:r>
            <a:r>
              <a:rPr lang="en-US" sz="5000" dirty="0">
                <a:effectLst/>
              </a:rPr>
              <a:t> </a:t>
            </a:r>
            <a:r>
              <a:rPr lang="en-US" sz="5000" dirty="0" err="1">
                <a:effectLst/>
              </a:rPr>
              <a:t>Czerniak</a:t>
            </a:r>
            <a:r>
              <a:rPr lang="en-US" sz="5000" dirty="0">
                <a:effectLst/>
              </a:rPr>
              <a:t> </a:t>
            </a:r>
            <a:r>
              <a:rPr lang="en-US" sz="5000" dirty="0" err="1">
                <a:effectLst/>
              </a:rPr>
              <a:t>oraz</a:t>
            </a:r>
            <a:r>
              <a:rPr lang="en-US" sz="5000" dirty="0">
                <a:effectLst/>
              </a:rPr>
              <a:t> </a:t>
            </a:r>
            <a:r>
              <a:rPr lang="en-US" sz="5000" dirty="0" err="1">
                <a:effectLst/>
              </a:rPr>
              <a:t>pani</a:t>
            </a:r>
            <a:r>
              <a:rPr lang="en-US" sz="5000" dirty="0">
                <a:effectLst/>
              </a:rPr>
              <a:t> </a:t>
            </a:r>
            <a:r>
              <a:rPr lang="en-US" sz="5000" dirty="0" err="1">
                <a:effectLst/>
              </a:rPr>
              <a:t>Jadwigi</a:t>
            </a:r>
            <a:r>
              <a:rPr lang="en-US" sz="5000" dirty="0">
                <a:effectLst/>
              </a:rPr>
              <a:t> </a:t>
            </a:r>
            <a:r>
              <a:rPr lang="en-US" sz="5000" dirty="0" err="1">
                <a:effectLst/>
              </a:rPr>
              <a:t>Maciejewskiej</a:t>
            </a:r>
            <a:r>
              <a:rPr lang="en-US" sz="5000" dirty="0">
                <a:effectLst/>
              </a:rPr>
              <a:t> </a:t>
            </a:r>
            <a:r>
              <a:rPr lang="en-US" sz="5000" dirty="0" err="1">
                <a:effectLst/>
              </a:rPr>
              <a:t>przewodniczącej</a:t>
            </a:r>
            <a:r>
              <a:rPr lang="en-US" sz="5000" dirty="0">
                <a:effectLst/>
              </a:rPr>
              <a:t> KGW od 1976 </a:t>
            </a:r>
            <a:r>
              <a:rPr lang="en-US" sz="5000" dirty="0" err="1">
                <a:effectLst/>
              </a:rPr>
              <a:t>wiemy</a:t>
            </a:r>
            <a:r>
              <a:rPr lang="en-US" sz="5000" dirty="0">
                <a:effectLst/>
              </a:rPr>
              <a:t>, </a:t>
            </a:r>
            <a:r>
              <a:rPr lang="en-US" sz="5000" dirty="0" err="1">
                <a:effectLst/>
              </a:rPr>
              <a:t>że</a:t>
            </a:r>
            <a:r>
              <a:rPr lang="en-US" sz="5000" dirty="0">
                <a:effectLst/>
              </a:rPr>
              <a:t> </a:t>
            </a:r>
            <a:r>
              <a:rPr lang="en-US" sz="5000" dirty="0" err="1">
                <a:effectLst/>
              </a:rPr>
              <a:t>Pani</a:t>
            </a:r>
            <a:r>
              <a:rPr lang="en-US" sz="5000" dirty="0">
                <a:effectLst/>
              </a:rPr>
              <a:t> Marianna </a:t>
            </a:r>
            <a:r>
              <a:rPr lang="en-US" sz="5000" dirty="0" err="1">
                <a:effectLst/>
              </a:rPr>
              <a:t>była</a:t>
            </a:r>
            <a:r>
              <a:rPr lang="en-US" sz="5000" dirty="0">
                <a:effectLst/>
              </a:rPr>
              <a:t> </a:t>
            </a:r>
            <a:r>
              <a:rPr lang="en-US" sz="5000" dirty="0" err="1">
                <a:effectLst/>
              </a:rPr>
              <a:t>przewodniczącą</a:t>
            </a:r>
            <a:r>
              <a:rPr lang="en-US" sz="5000" dirty="0">
                <a:effectLst/>
              </a:rPr>
              <a:t> do </a:t>
            </a:r>
            <a:r>
              <a:rPr lang="en-US" sz="5000" dirty="0" err="1">
                <a:effectLst/>
              </a:rPr>
              <a:t>spraw</a:t>
            </a:r>
            <a:r>
              <a:rPr lang="en-US" sz="5000" dirty="0">
                <a:effectLst/>
              </a:rPr>
              <a:t> </a:t>
            </a:r>
            <a:r>
              <a:rPr lang="en-US" sz="5000" dirty="0" err="1">
                <a:effectLst/>
              </a:rPr>
              <a:t>upowszechniania</a:t>
            </a:r>
            <a:r>
              <a:rPr lang="en-US" sz="5000" dirty="0">
                <a:effectLst/>
              </a:rPr>
              <a:t> </a:t>
            </a:r>
            <a:r>
              <a:rPr lang="en-US" sz="5000" dirty="0" err="1">
                <a:effectLst/>
              </a:rPr>
              <a:t>postępu</a:t>
            </a:r>
            <a:r>
              <a:rPr lang="en-US" sz="5000" dirty="0">
                <a:effectLst/>
              </a:rPr>
              <a:t> w </a:t>
            </a:r>
            <a:r>
              <a:rPr lang="en-US" sz="5000" dirty="0" err="1">
                <a:effectLst/>
              </a:rPr>
              <a:t>wiejskim</a:t>
            </a:r>
            <a:r>
              <a:rPr lang="en-US" sz="5000" dirty="0">
                <a:effectLst/>
              </a:rPr>
              <a:t> </a:t>
            </a:r>
            <a:r>
              <a:rPr lang="en-US" sz="5000" dirty="0" err="1">
                <a:effectLst/>
              </a:rPr>
              <a:t>gospodarstwie</a:t>
            </a:r>
            <a:r>
              <a:rPr lang="en-US" sz="5000" dirty="0">
                <a:effectLst/>
              </a:rPr>
              <a:t> </a:t>
            </a:r>
            <a:r>
              <a:rPr lang="en-US" sz="5000" dirty="0" err="1">
                <a:effectLst/>
              </a:rPr>
              <a:t>rolnym</a:t>
            </a:r>
            <a:r>
              <a:rPr lang="en-US" sz="5000" dirty="0">
                <a:effectLst/>
              </a:rPr>
              <a:t> </a:t>
            </a:r>
            <a:r>
              <a:rPr lang="en-US" sz="5000" dirty="0" err="1">
                <a:effectLst/>
              </a:rPr>
              <a:t>oraz</a:t>
            </a:r>
            <a:r>
              <a:rPr lang="en-US" sz="5000" dirty="0">
                <a:effectLst/>
              </a:rPr>
              <a:t> </a:t>
            </a:r>
            <a:r>
              <a:rPr lang="en-US" sz="5000" dirty="0" err="1">
                <a:effectLst/>
              </a:rPr>
              <a:t>przewodniczącą</a:t>
            </a:r>
            <a:r>
              <a:rPr lang="en-US" sz="5000" dirty="0">
                <a:effectLst/>
              </a:rPr>
              <a:t> do </a:t>
            </a:r>
            <a:r>
              <a:rPr lang="en-US" sz="5000" dirty="0" err="1">
                <a:effectLst/>
              </a:rPr>
              <a:t>spraw</a:t>
            </a:r>
            <a:r>
              <a:rPr lang="en-US" sz="5000" dirty="0">
                <a:effectLst/>
              </a:rPr>
              <a:t> </a:t>
            </a:r>
            <a:r>
              <a:rPr lang="en-US" sz="5000" dirty="0" err="1">
                <a:effectLst/>
              </a:rPr>
              <a:t>upowszechniania</a:t>
            </a:r>
            <a:r>
              <a:rPr lang="en-US" sz="5000" dirty="0">
                <a:effectLst/>
              </a:rPr>
              <a:t> </a:t>
            </a:r>
            <a:r>
              <a:rPr lang="en-US" sz="5000" dirty="0" err="1">
                <a:effectLst/>
              </a:rPr>
              <a:t>sportu</a:t>
            </a:r>
            <a:r>
              <a:rPr lang="en-US" sz="5000" dirty="0">
                <a:effectLst/>
              </a:rPr>
              <a:t>, </a:t>
            </a:r>
            <a:r>
              <a:rPr lang="en-US" sz="5000" dirty="0" err="1">
                <a:effectLst/>
              </a:rPr>
              <a:t>turystyki</a:t>
            </a:r>
            <a:r>
              <a:rPr lang="en-US" sz="5000" dirty="0">
                <a:effectLst/>
              </a:rPr>
              <a:t> </a:t>
            </a:r>
            <a:r>
              <a:rPr lang="en-US" sz="5000" dirty="0" err="1">
                <a:effectLst/>
              </a:rPr>
              <a:t>i</a:t>
            </a:r>
            <a:r>
              <a:rPr lang="en-US" sz="5000" dirty="0">
                <a:effectLst/>
              </a:rPr>
              <a:t> </a:t>
            </a:r>
            <a:r>
              <a:rPr lang="en-US" sz="5000" dirty="0" err="1">
                <a:effectLst/>
              </a:rPr>
              <a:t>oświaty</a:t>
            </a:r>
            <a:r>
              <a:rPr lang="en-US" sz="5000" dirty="0">
                <a:effectLst/>
              </a:rPr>
              <a:t>. Jak </a:t>
            </a:r>
            <a:r>
              <a:rPr lang="en-US" sz="5000" dirty="0" err="1">
                <a:effectLst/>
              </a:rPr>
              <a:t>wynika</a:t>
            </a:r>
            <a:r>
              <a:rPr lang="en-US" sz="5000" dirty="0">
                <a:effectLst/>
              </a:rPr>
              <a:t> </a:t>
            </a:r>
            <a:r>
              <a:rPr lang="pl-PL" sz="5000" dirty="0">
                <a:effectLst/>
              </a:rPr>
              <a:t> </a:t>
            </a:r>
            <a:r>
              <a:rPr lang="en-US" sz="5000" dirty="0">
                <a:effectLst/>
              </a:rPr>
              <a:t>z </a:t>
            </a:r>
            <a:r>
              <a:rPr lang="en-US" sz="5000" dirty="0" err="1">
                <a:effectLst/>
              </a:rPr>
              <a:t>protokołów</a:t>
            </a:r>
            <a:r>
              <a:rPr lang="en-US" sz="5000" dirty="0">
                <a:effectLst/>
              </a:rPr>
              <a:t> KGW w </a:t>
            </a:r>
            <a:r>
              <a:rPr lang="en-US" sz="5000" dirty="0" err="1">
                <a:effectLst/>
              </a:rPr>
              <a:t>czasie</a:t>
            </a:r>
            <a:r>
              <a:rPr lang="en-US" sz="5000" dirty="0">
                <a:effectLst/>
              </a:rPr>
              <a:t> </a:t>
            </a:r>
            <a:r>
              <a:rPr lang="en-US" sz="5000" dirty="0" err="1">
                <a:effectLst/>
              </a:rPr>
              <a:t>nasilonych</a:t>
            </a:r>
            <a:r>
              <a:rPr lang="en-US" sz="5000" dirty="0">
                <a:effectLst/>
              </a:rPr>
              <a:t> </a:t>
            </a:r>
            <a:r>
              <a:rPr lang="en-US" sz="5000" dirty="0" err="1">
                <a:effectLst/>
              </a:rPr>
              <a:t>prac</a:t>
            </a:r>
            <a:r>
              <a:rPr lang="en-US" sz="5000" dirty="0">
                <a:effectLst/>
              </a:rPr>
              <a:t> </a:t>
            </a:r>
            <a:r>
              <a:rPr lang="en-US" sz="5000" dirty="0" err="1">
                <a:effectLst/>
              </a:rPr>
              <a:t>polowych</a:t>
            </a:r>
            <a:r>
              <a:rPr lang="en-US" sz="5000" dirty="0">
                <a:effectLst/>
              </a:rPr>
              <a:t> </a:t>
            </a:r>
            <a:r>
              <a:rPr lang="en-US" sz="5000" dirty="0" err="1">
                <a:effectLst/>
              </a:rPr>
              <a:t>wraz</a:t>
            </a:r>
            <a:r>
              <a:rPr lang="en-US" sz="5000" dirty="0">
                <a:effectLst/>
              </a:rPr>
              <a:t> z </a:t>
            </a:r>
            <a:r>
              <a:rPr lang="en-US" sz="5000" dirty="0" err="1">
                <a:effectLst/>
              </a:rPr>
              <a:t>innymi</a:t>
            </a:r>
            <a:r>
              <a:rPr lang="en-US" sz="5000" dirty="0">
                <a:effectLst/>
              </a:rPr>
              <a:t> </a:t>
            </a:r>
            <a:r>
              <a:rPr lang="en-US" sz="5000" dirty="0" err="1">
                <a:effectLst/>
              </a:rPr>
              <a:t>członkiniami</a:t>
            </a:r>
            <a:r>
              <a:rPr lang="en-US" sz="5000" dirty="0">
                <a:effectLst/>
              </a:rPr>
              <a:t> </a:t>
            </a:r>
            <a:r>
              <a:rPr lang="en-US" sz="5000" dirty="0" err="1">
                <a:effectLst/>
              </a:rPr>
              <a:t>była</a:t>
            </a:r>
            <a:r>
              <a:rPr lang="en-US" sz="5000" dirty="0">
                <a:effectLst/>
              </a:rPr>
              <a:t> </a:t>
            </a:r>
            <a:r>
              <a:rPr lang="en-US" sz="5000" dirty="0" err="1">
                <a:effectLst/>
              </a:rPr>
              <a:t>odpowiedzialna</a:t>
            </a:r>
            <a:r>
              <a:rPr lang="en-US" sz="5000" dirty="0">
                <a:effectLst/>
              </a:rPr>
              <a:t> za </a:t>
            </a:r>
            <a:r>
              <a:rPr lang="en-US" sz="5000" dirty="0" err="1">
                <a:effectLst/>
              </a:rPr>
              <a:t>organizowanie</a:t>
            </a:r>
            <a:r>
              <a:rPr lang="en-US" sz="5000" dirty="0">
                <a:effectLst/>
              </a:rPr>
              <a:t> „</a:t>
            </a:r>
            <a:r>
              <a:rPr lang="en-US" sz="5000" dirty="0" err="1">
                <a:effectLst/>
              </a:rPr>
              <a:t>wiejskiego</a:t>
            </a:r>
            <a:r>
              <a:rPr lang="en-US" sz="5000" dirty="0">
                <a:effectLst/>
              </a:rPr>
              <a:t> </a:t>
            </a:r>
            <a:r>
              <a:rPr lang="en-US" sz="5000" dirty="0" err="1">
                <a:effectLst/>
              </a:rPr>
              <a:t>dziecińca</a:t>
            </a:r>
            <a:r>
              <a:rPr lang="en-US" sz="5000" dirty="0">
                <a:effectLst/>
              </a:rPr>
              <a:t>” </a:t>
            </a:r>
            <a:r>
              <a:rPr lang="en-US" sz="5000" dirty="0" err="1">
                <a:effectLst/>
              </a:rPr>
              <a:t>i</a:t>
            </a:r>
            <a:r>
              <a:rPr lang="en-US" sz="5000" dirty="0">
                <a:effectLst/>
              </a:rPr>
              <a:t> </a:t>
            </a:r>
            <a:r>
              <a:rPr lang="en-US" sz="5000" dirty="0" err="1">
                <a:effectLst/>
              </a:rPr>
              <a:t>zagwarantowanie</a:t>
            </a:r>
            <a:r>
              <a:rPr lang="en-US" sz="5000" dirty="0">
                <a:effectLst/>
              </a:rPr>
              <a:t> </a:t>
            </a:r>
            <a:r>
              <a:rPr lang="en-US" sz="5000" dirty="0" err="1">
                <a:effectLst/>
              </a:rPr>
              <a:t>opieki</a:t>
            </a:r>
            <a:r>
              <a:rPr lang="en-US" sz="5000" dirty="0">
                <a:effectLst/>
              </a:rPr>
              <a:t> </a:t>
            </a:r>
            <a:r>
              <a:rPr lang="en-US" sz="5000" dirty="0" err="1">
                <a:effectLst/>
              </a:rPr>
              <a:t>dzieciom</a:t>
            </a:r>
            <a:r>
              <a:rPr lang="en-US" sz="5000" dirty="0">
                <a:effectLst/>
              </a:rPr>
              <a:t> </a:t>
            </a:r>
            <a:r>
              <a:rPr lang="en-US" sz="5000" dirty="0" err="1">
                <a:effectLst/>
              </a:rPr>
              <a:t>podczas</a:t>
            </a:r>
            <a:r>
              <a:rPr lang="en-US" sz="5000" dirty="0">
                <a:effectLst/>
              </a:rPr>
              <a:t> </a:t>
            </a:r>
            <a:r>
              <a:rPr lang="en-US" sz="5000" dirty="0" err="1">
                <a:effectLst/>
              </a:rPr>
              <a:t>prac</a:t>
            </a:r>
            <a:r>
              <a:rPr lang="en-US" sz="5000" dirty="0">
                <a:effectLst/>
              </a:rPr>
              <a:t> </a:t>
            </a:r>
            <a:r>
              <a:rPr lang="en-US" sz="5000" dirty="0" err="1">
                <a:effectLst/>
              </a:rPr>
              <a:t>rodziców</a:t>
            </a:r>
            <a:r>
              <a:rPr lang="en-US" sz="5000" dirty="0">
                <a:effectLst/>
              </a:rPr>
              <a:t> w </a:t>
            </a:r>
            <a:r>
              <a:rPr lang="en-US" sz="5000" dirty="0" err="1">
                <a:effectLst/>
              </a:rPr>
              <a:t>polu</a:t>
            </a:r>
            <a:r>
              <a:rPr lang="en-US" sz="5000" dirty="0">
                <a:effectLst/>
              </a:rPr>
              <a:t>; </a:t>
            </a:r>
            <a:r>
              <a:rPr lang="en-US" sz="5000" dirty="0" err="1">
                <a:effectLst/>
              </a:rPr>
              <a:t>organizowanie</a:t>
            </a:r>
            <a:r>
              <a:rPr lang="en-US" sz="5000" dirty="0">
                <a:effectLst/>
              </a:rPr>
              <a:t> </a:t>
            </a:r>
            <a:r>
              <a:rPr lang="en-US" sz="5000" dirty="0" err="1">
                <a:effectLst/>
              </a:rPr>
              <a:t>imprez</a:t>
            </a:r>
            <a:r>
              <a:rPr lang="en-US" sz="5000" dirty="0">
                <a:effectLst/>
              </a:rPr>
              <a:t> </a:t>
            </a:r>
            <a:r>
              <a:rPr lang="en-US" sz="5000" dirty="0" err="1">
                <a:effectLst/>
              </a:rPr>
              <a:t>okolicznościowych</a:t>
            </a:r>
            <a:r>
              <a:rPr lang="en-US" sz="5000" dirty="0">
                <a:effectLst/>
              </a:rPr>
              <a:t> z </a:t>
            </a:r>
            <a:r>
              <a:rPr lang="en-US" sz="5000" dirty="0" err="1">
                <a:effectLst/>
              </a:rPr>
              <a:t>okazji</a:t>
            </a:r>
            <a:r>
              <a:rPr lang="en-US" sz="5000" dirty="0">
                <a:effectLst/>
              </a:rPr>
              <a:t> </a:t>
            </a:r>
            <a:r>
              <a:rPr lang="en-US" sz="5000" dirty="0" err="1">
                <a:effectLst/>
              </a:rPr>
              <a:t>Dnia</a:t>
            </a:r>
            <a:r>
              <a:rPr lang="en-US" sz="5000" dirty="0">
                <a:effectLst/>
              </a:rPr>
              <a:t> </a:t>
            </a:r>
            <a:r>
              <a:rPr lang="en-US" sz="5000" dirty="0" err="1">
                <a:effectLst/>
              </a:rPr>
              <a:t>Dziecka</a:t>
            </a:r>
            <a:r>
              <a:rPr lang="en-US" sz="5000" dirty="0">
                <a:effectLst/>
              </a:rPr>
              <a:t> </a:t>
            </a:r>
            <a:r>
              <a:rPr lang="en-US" sz="5000" dirty="0" err="1">
                <a:effectLst/>
              </a:rPr>
              <a:t>oraz</a:t>
            </a:r>
            <a:r>
              <a:rPr lang="en-US" sz="5000" dirty="0">
                <a:effectLst/>
              </a:rPr>
              <a:t>  </a:t>
            </a:r>
            <a:r>
              <a:rPr lang="en-US" sz="5000" dirty="0" err="1">
                <a:effectLst/>
              </a:rPr>
              <a:t>zabaw</a:t>
            </a:r>
            <a:r>
              <a:rPr lang="en-US" sz="5000" dirty="0">
                <a:effectLst/>
              </a:rPr>
              <a:t> </a:t>
            </a:r>
            <a:r>
              <a:rPr lang="en-US" sz="5000" dirty="0" err="1">
                <a:effectLst/>
              </a:rPr>
              <a:t>choinkowych</a:t>
            </a:r>
            <a:r>
              <a:rPr lang="en-US" sz="5000" dirty="0">
                <a:effectLst/>
              </a:rPr>
              <a:t> </a:t>
            </a:r>
            <a:r>
              <a:rPr lang="en-US" sz="5000" dirty="0" err="1">
                <a:effectLst/>
              </a:rPr>
              <a:t>dla</a:t>
            </a:r>
            <a:r>
              <a:rPr lang="en-US" sz="5000" dirty="0">
                <a:effectLst/>
              </a:rPr>
              <a:t> </a:t>
            </a:r>
            <a:r>
              <a:rPr lang="en-US" sz="5000" dirty="0" err="1">
                <a:effectLst/>
              </a:rPr>
              <a:t>dzieci</a:t>
            </a:r>
            <a:r>
              <a:rPr lang="en-US" sz="5000" dirty="0">
                <a:effectLst/>
              </a:rPr>
              <a:t>. </a:t>
            </a:r>
            <a:r>
              <a:rPr lang="en-US" sz="5000" dirty="0" err="1">
                <a:effectLst/>
              </a:rPr>
              <a:t>Przez</a:t>
            </a:r>
            <a:r>
              <a:rPr lang="en-US" sz="5000" dirty="0">
                <a:effectLst/>
              </a:rPr>
              <a:t> </a:t>
            </a:r>
            <a:r>
              <a:rPr lang="en-US" sz="5000" dirty="0" err="1">
                <a:effectLst/>
              </a:rPr>
              <a:t>długie</a:t>
            </a:r>
            <a:r>
              <a:rPr lang="en-US" sz="5000" dirty="0">
                <a:effectLst/>
              </a:rPr>
              <a:t> </a:t>
            </a:r>
            <a:r>
              <a:rPr lang="en-US" sz="5000" dirty="0" err="1">
                <a:effectLst/>
              </a:rPr>
              <a:t>lata</a:t>
            </a:r>
            <a:r>
              <a:rPr lang="en-US" sz="5000" dirty="0">
                <a:effectLst/>
              </a:rPr>
              <a:t>, </a:t>
            </a:r>
            <a:r>
              <a:rPr lang="en-US" sz="5000" dirty="0" err="1">
                <a:effectLst/>
              </a:rPr>
              <a:t>była</a:t>
            </a:r>
            <a:r>
              <a:rPr lang="en-US" sz="5000" dirty="0">
                <a:effectLst/>
              </a:rPr>
              <a:t> </a:t>
            </a:r>
            <a:r>
              <a:rPr lang="en-US" sz="5000" dirty="0" err="1">
                <a:effectLst/>
              </a:rPr>
              <a:t>odpowiedzialna</a:t>
            </a:r>
            <a:r>
              <a:rPr lang="en-US" sz="5000" dirty="0">
                <a:effectLst/>
              </a:rPr>
              <a:t> za </a:t>
            </a:r>
            <a:r>
              <a:rPr lang="en-US" sz="5000" dirty="0" err="1">
                <a:effectLst/>
              </a:rPr>
              <a:t>wypożyczanie</a:t>
            </a:r>
            <a:r>
              <a:rPr lang="en-US" sz="5000" dirty="0">
                <a:effectLst/>
              </a:rPr>
              <a:t> </a:t>
            </a:r>
            <a:r>
              <a:rPr lang="en-US" sz="5000" dirty="0" err="1">
                <a:effectLst/>
              </a:rPr>
              <a:t>sprzętu</a:t>
            </a:r>
            <a:r>
              <a:rPr lang="en-US" sz="5000" dirty="0">
                <a:effectLst/>
              </a:rPr>
              <a:t> AGD </a:t>
            </a:r>
            <a:r>
              <a:rPr lang="en-US" sz="5000" dirty="0" err="1">
                <a:effectLst/>
              </a:rPr>
              <a:t>należącego</a:t>
            </a:r>
            <a:r>
              <a:rPr lang="en-US" sz="5000" dirty="0">
                <a:effectLst/>
              </a:rPr>
              <a:t> do KGW </a:t>
            </a:r>
            <a:r>
              <a:rPr lang="en-US" sz="5000" dirty="0" err="1">
                <a:effectLst/>
              </a:rPr>
              <a:t>na</a:t>
            </a:r>
            <a:r>
              <a:rPr lang="en-US" sz="5000" dirty="0">
                <a:effectLst/>
              </a:rPr>
              <a:t> </a:t>
            </a:r>
            <a:r>
              <a:rPr lang="en-US" sz="5000" dirty="0" err="1">
                <a:effectLst/>
              </a:rPr>
              <a:t>różne</a:t>
            </a:r>
            <a:r>
              <a:rPr lang="en-US" sz="5000" dirty="0">
                <a:effectLst/>
              </a:rPr>
              <a:t> </a:t>
            </a:r>
            <a:r>
              <a:rPr lang="en-US" sz="5000" dirty="0" err="1">
                <a:effectLst/>
              </a:rPr>
              <a:t>imprezy</a:t>
            </a:r>
            <a:r>
              <a:rPr lang="en-US" sz="5000" dirty="0">
                <a:effectLst/>
              </a:rPr>
              <a:t> </a:t>
            </a:r>
            <a:r>
              <a:rPr lang="en-US" sz="5000" dirty="0" err="1">
                <a:effectLst/>
              </a:rPr>
              <a:t>okolicznościowe</a:t>
            </a:r>
            <a:r>
              <a:rPr lang="en-US" sz="5000" dirty="0">
                <a:effectLst/>
              </a:rPr>
              <a:t> </a:t>
            </a:r>
            <a:r>
              <a:rPr lang="en-US" sz="5000" dirty="0" err="1">
                <a:effectLst/>
              </a:rPr>
              <a:t>organizowane</a:t>
            </a:r>
            <a:r>
              <a:rPr lang="en-US" sz="5000" dirty="0">
                <a:effectLst/>
              </a:rPr>
              <a:t> po 1977r. w </a:t>
            </a:r>
            <a:r>
              <a:rPr lang="en-US" sz="5000" dirty="0" err="1">
                <a:effectLst/>
              </a:rPr>
              <a:t>nowo</a:t>
            </a:r>
            <a:r>
              <a:rPr lang="en-US" sz="5000" dirty="0">
                <a:effectLst/>
              </a:rPr>
              <a:t> </a:t>
            </a:r>
            <a:r>
              <a:rPr lang="en-US" sz="5000" dirty="0" err="1">
                <a:effectLst/>
              </a:rPr>
              <a:t>oddanym</a:t>
            </a:r>
            <a:r>
              <a:rPr lang="en-US" sz="5000" dirty="0">
                <a:effectLst/>
              </a:rPr>
              <a:t> do </a:t>
            </a:r>
            <a:r>
              <a:rPr lang="en-US" sz="5000" dirty="0" err="1">
                <a:effectLst/>
              </a:rPr>
              <a:t>użytku</a:t>
            </a:r>
            <a:r>
              <a:rPr lang="en-US" sz="5000" dirty="0">
                <a:effectLst/>
              </a:rPr>
              <a:t> </a:t>
            </a:r>
            <a:r>
              <a:rPr lang="en-US" sz="5000" dirty="0" err="1">
                <a:effectLst/>
              </a:rPr>
              <a:t>Domu</a:t>
            </a:r>
            <a:r>
              <a:rPr lang="en-US" sz="5000" dirty="0">
                <a:effectLst/>
              </a:rPr>
              <a:t> </a:t>
            </a:r>
            <a:r>
              <a:rPr lang="en-US" sz="5000" dirty="0" err="1">
                <a:effectLst/>
              </a:rPr>
              <a:t>Strażaka</a:t>
            </a:r>
            <a:r>
              <a:rPr lang="en-US" sz="5000" dirty="0">
                <a:effectLst/>
              </a:rPr>
              <a:t>. </a:t>
            </a:r>
            <a:r>
              <a:rPr lang="en-US" sz="5000" dirty="0" err="1">
                <a:effectLst/>
              </a:rPr>
              <a:t>Uczestniczyła</a:t>
            </a:r>
            <a:r>
              <a:rPr lang="en-US" sz="5000" dirty="0">
                <a:effectLst/>
              </a:rPr>
              <a:t> w </a:t>
            </a:r>
            <a:r>
              <a:rPr lang="en-US" sz="5000" dirty="0" err="1">
                <a:effectLst/>
              </a:rPr>
              <a:t>wielu</a:t>
            </a:r>
            <a:r>
              <a:rPr lang="en-US" sz="5000" dirty="0">
                <a:effectLst/>
              </a:rPr>
              <a:t> </a:t>
            </a:r>
            <a:r>
              <a:rPr lang="en-US" sz="5000" dirty="0" err="1">
                <a:effectLst/>
              </a:rPr>
              <a:t>kursach</a:t>
            </a:r>
            <a:r>
              <a:rPr lang="en-US" sz="5000" dirty="0">
                <a:effectLst/>
              </a:rPr>
              <a:t> </a:t>
            </a:r>
            <a:r>
              <a:rPr lang="en-US" sz="5000" dirty="0" err="1">
                <a:effectLst/>
              </a:rPr>
              <a:t>organizowanych</a:t>
            </a:r>
            <a:r>
              <a:rPr lang="en-US" sz="5000" dirty="0">
                <a:effectLst/>
              </a:rPr>
              <a:t> </a:t>
            </a:r>
            <a:r>
              <a:rPr lang="en-US" sz="5000" dirty="0" err="1">
                <a:effectLst/>
              </a:rPr>
              <a:t>przez</a:t>
            </a:r>
            <a:r>
              <a:rPr lang="en-US" sz="5000" dirty="0">
                <a:effectLst/>
              </a:rPr>
              <a:t> KGW – jak </a:t>
            </a:r>
            <a:r>
              <a:rPr lang="en-US" sz="5000" dirty="0" err="1">
                <a:effectLst/>
              </a:rPr>
              <a:t>chociażby</a:t>
            </a:r>
            <a:r>
              <a:rPr lang="en-US" sz="5000" dirty="0">
                <a:effectLst/>
              </a:rPr>
              <a:t> „ </a:t>
            </a:r>
            <a:r>
              <a:rPr lang="en-US" sz="5000" dirty="0" err="1">
                <a:effectLst/>
              </a:rPr>
              <a:t>Kurs</a:t>
            </a:r>
            <a:r>
              <a:rPr lang="en-US" sz="5000" dirty="0">
                <a:effectLst/>
              </a:rPr>
              <a:t> </a:t>
            </a:r>
            <a:r>
              <a:rPr lang="en-US" sz="5000" dirty="0" err="1">
                <a:effectLst/>
              </a:rPr>
              <a:t>gotowania</a:t>
            </a:r>
            <a:r>
              <a:rPr lang="en-US" sz="5000" dirty="0">
                <a:effectLst/>
              </a:rPr>
              <a:t> </a:t>
            </a:r>
            <a:r>
              <a:rPr lang="en-US" sz="5000" dirty="0" err="1">
                <a:effectLst/>
              </a:rPr>
              <a:t>i</a:t>
            </a:r>
            <a:r>
              <a:rPr lang="en-US" sz="5000" dirty="0">
                <a:effectLst/>
              </a:rPr>
              <a:t> </a:t>
            </a:r>
            <a:r>
              <a:rPr lang="en-US" sz="5000" dirty="0" err="1">
                <a:effectLst/>
              </a:rPr>
              <a:t>pieczenia</a:t>
            </a:r>
            <a:r>
              <a:rPr lang="en-US" sz="5000" dirty="0">
                <a:effectLst/>
              </a:rPr>
              <a:t>”. </a:t>
            </a:r>
            <a:r>
              <a:rPr lang="en-US" sz="5000" dirty="0" err="1">
                <a:effectLst/>
              </a:rPr>
              <a:t>Brała</a:t>
            </a:r>
            <a:r>
              <a:rPr lang="en-US" sz="5000" dirty="0">
                <a:effectLst/>
              </a:rPr>
              <a:t> </a:t>
            </a:r>
            <a:r>
              <a:rPr lang="en-US" sz="5000" dirty="0" err="1">
                <a:effectLst/>
              </a:rPr>
              <a:t>także</a:t>
            </a:r>
            <a:r>
              <a:rPr lang="en-US" sz="5000" dirty="0">
                <a:effectLst/>
              </a:rPr>
              <a:t> </a:t>
            </a:r>
            <a:r>
              <a:rPr lang="en-US" sz="5000" dirty="0" err="1">
                <a:effectLst/>
              </a:rPr>
              <a:t>udział</a:t>
            </a:r>
            <a:r>
              <a:rPr lang="en-US" sz="5000" dirty="0">
                <a:effectLst/>
              </a:rPr>
              <a:t> w </a:t>
            </a:r>
            <a:r>
              <a:rPr lang="en-US" sz="5000" dirty="0" err="1">
                <a:effectLst/>
              </a:rPr>
              <a:t>organizacji</a:t>
            </a:r>
            <a:r>
              <a:rPr lang="en-US" sz="5000" dirty="0">
                <a:effectLst/>
              </a:rPr>
              <a:t> </a:t>
            </a:r>
            <a:r>
              <a:rPr lang="en-US" sz="5000" dirty="0" err="1">
                <a:effectLst/>
              </a:rPr>
              <a:t>dożynek</a:t>
            </a:r>
            <a:r>
              <a:rPr lang="en-US" sz="5000" dirty="0">
                <a:effectLst/>
              </a:rPr>
              <a:t> </a:t>
            </a:r>
            <a:r>
              <a:rPr lang="en-US" sz="5000" dirty="0" err="1">
                <a:effectLst/>
              </a:rPr>
              <a:t>wiejskich</a:t>
            </a:r>
            <a:r>
              <a:rPr lang="en-US" sz="5000" dirty="0">
                <a:effectLst/>
              </a:rPr>
              <a:t> </a:t>
            </a:r>
            <a:r>
              <a:rPr lang="en-US" sz="5000" dirty="0" err="1">
                <a:effectLst/>
              </a:rPr>
              <a:t>oraz</a:t>
            </a:r>
            <a:r>
              <a:rPr lang="en-US" sz="5000" dirty="0">
                <a:effectLst/>
              </a:rPr>
              <a:t> w </a:t>
            </a:r>
            <a:r>
              <a:rPr lang="en-US" sz="5000" dirty="0" err="1">
                <a:effectLst/>
              </a:rPr>
              <a:t>wielu</a:t>
            </a:r>
            <a:r>
              <a:rPr lang="en-US" sz="5000" dirty="0">
                <a:effectLst/>
              </a:rPr>
              <a:t> </a:t>
            </a:r>
            <a:r>
              <a:rPr lang="en-US" sz="5000" dirty="0" err="1">
                <a:effectLst/>
              </a:rPr>
              <a:t>czynach</a:t>
            </a:r>
            <a:r>
              <a:rPr lang="en-US" sz="5000" dirty="0">
                <a:effectLst/>
              </a:rPr>
              <a:t> </a:t>
            </a:r>
            <a:r>
              <a:rPr lang="en-US" sz="5000" dirty="0" err="1">
                <a:effectLst/>
              </a:rPr>
              <a:t>społecznych</a:t>
            </a:r>
            <a:r>
              <a:rPr lang="en-US" sz="5000" dirty="0">
                <a:effectLst/>
              </a:rPr>
              <a:t> </a:t>
            </a:r>
            <a:r>
              <a:rPr lang="en-US" sz="5000" dirty="0" err="1">
                <a:effectLst/>
              </a:rPr>
              <a:t>i</a:t>
            </a:r>
            <a:r>
              <a:rPr lang="en-US" sz="5000" dirty="0">
                <a:effectLst/>
              </a:rPr>
              <a:t> </a:t>
            </a:r>
            <a:r>
              <a:rPr lang="en-US" sz="5000" dirty="0" err="1">
                <a:effectLst/>
              </a:rPr>
              <a:t>na</a:t>
            </a:r>
            <a:r>
              <a:rPr lang="en-US" sz="5000" dirty="0">
                <a:effectLst/>
              </a:rPr>
              <a:t> </a:t>
            </a:r>
            <a:r>
              <a:rPr lang="en-US" sz="5000" dirty="0" err="1">
                <a:effectLst/>
              </a:rPr>
              <a:t>rzecz</a:t>
            </a:r>
            <a:r>
              <a:rPr lang="en-US" sz="5000" dirty="0">
                <a:effectLst/>
              </a:rPr>
              <a:t> </a:t>
            </a:r>
            <a:r>
              <a:rPr lang="en-US" sz="5000" dirty="0" err="1">
                <a:effectLst/>
              </a:rPr>
              <a:t>środowiska</a:t>
            </a:r>
            <a:r>
              <a:rPr lang="en-US" sz="5000" dirty="0">
                <a:effectLst/>
              </a:rPr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800273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E8A8EAB8-D2FF-444D-B34B-7D32F106AD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17F8821-D74F-457A-A12B-5A5BDEADF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800" dirty="0" err="1">
                <a:solidFill>
                  <a:schemeClr val="bg1"/>
                </a:solidFill>
              </a:rPr>
              <a:t>Znaczenie</a:t>
            </a:r>
            <a:r>
              <a:rPr lang="en-US" sz="3800" dirty="0">
                <a:solidFill>
                  <a:schemeClr val="bg1"/>
                </a:solidFill>
              </a:rPr>
              <a:t> </a:t>
            </a:r>
            <a:r>
              <a:rPr lang="en-US" sz="3800" dirty="0" err="1">
                <a:solidFill>
                  <a:schemeClr val="bg1"/>
                </a:solidFill>
              </a:rPr>
              <a:t>postaci</a:t>
            </a:r>
            <a:endParaRPr lang="en-US" sz="3800" dirty="0">
              <a:solidFill>
                <a:schemeClr val="bg1"/>
              </a:solidFill>
            </a:endParaRPr>
          </a:p>
        </p:txBody>
      </p:sp>
      <p:cxnSp>
        <p:nvCxnSpPr>
          <p:cNvPr id="21" name="Straight Connector 11">
            <a:extLst>
              <a:ext uri="{FF2B5EF4-FFF2-40B4-BE49-F238E27FC236}">
                <a16:creationId xmlns="" xmlns:a16="http://schemas.microsoft.com/office/drawing/2014/main" id="{EEA38897-7BA3-4408-8083-3235339C4A6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21CC7C36-1C3B-4500-B9DB-676C36332B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7769" y="1909192"/>
            <a:ext cx="4586513" cy="3647710"/>
          </a:xfr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algn="ctr">
              <a:spcAft>
                <a:spcPts val="800"/>
              </a:spcAft>
            </a:pPr>
            <a:r>
              <a:rPr lang="en-US" sz="1700" dirty="0">
                <a:solidFill>
                  <a:schemeClr val="bg1"/>
                </a:solidFill>
              </a:rPr>
              <a:t>Marianna </a:t>
            </a:r>
            <a:r>
              <a:rPr lang="en-US" sz="1700" dirty="0" err="1">
                <a:solidFill>
                  <a:schemeClr val="bg1"/>
                </a:solidFill>
              </a:rPr>
              <a:t>Szygenda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była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ważną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postacią</a:t>
            </a:r>
            <a:r>
              <a:rPr lang="en-US" sz="1700" dirty="0">
                <a:solidFill>
                  <a:schemeClr val="bg1"/>
                </a:solidFill>
              </a:rPr>
              <a:t> w </a:t>
            </a:r>
            <a:r>
              <a:rPr lang="en-US" sz="1700" dirty="0" err="1">
                <a:solidFill>
                  <a:schemeClr val="bg1"/>
                </a:solidFill>
              </a:rPr>
              <a:t>myśliborskiej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społeczności</a:t>
            </a:r>
            <a:r>
              <a:rPr lang="en-US" sz="1700" dirty="0">
                <a:solidFill>
                  <a:schemeClr val="bg1"/>
                </a:solidFill>
              </a:rPr>
              <a:t>. </a:t>
            </a:r>
            <a:r>
              <a:rPr lang="en-US" sz="1700" dirty="0" err="1">
                <a:solidFill>
                  <a:schemeClr val="bg1"/>
                </a:solidFill>
              </a:rPr>
              <a:t>Pamiętają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br>
              <a:rPr lang="en-US" sz="1700" dirty="0">
                <a:solidFill>
                  <a:schemeClr val="bg1"/>
                </a:solidFill>
              </a:rPr>
            </a:br>
            <a:r>
              <a:rPr lang="en-US" sz="1700" dirty="0">
                <a:solidFill>
                  <a:schemeClr val="bg1"/>
                </a:solidFill>
              </a:rPr>
              <a:t>o </a:t>
            </a:r>
            <a:r>
              <a:rPr lang="en-US" sz="1700" dirty="0" err="1">
                <a:solidFill>
                  <a:schemeClr val="bg1"/>
                </a:solidFill>
              </a:rPr>
              <a:t>niej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i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zawsze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dobre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słowo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mają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na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jej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temat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starsi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mieszkańcy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okolicznych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wsi</a:t>
            </a:r>
            <a:r>
              <a:rPr lang="en-US" sz="1700" dirty="0">
                <a:solidFill>
                  <a:schemeClr val="bg1"/>
                </a:solidFill>
              </a:rPr>
              <a:t>. </a:t>
            </a:r>
            <a:r>
              <a:rPr lang="en-US" sz="1700" dirty="0" err="1">
                <a:solidFill>
                  <a:schemeClr val="bg1"/>
                </a:solidFill>
              </a:rPr>
              <a:t>Wszystkie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działania</a:t>
            </a:r>
            <a:r>
              <a:rPr lang="en-US" sz="1700" dirty="0">
                <a:solidFill>
                  <a:schemeClr val="bg1"/>
                </a:solidFill>
              </a:rPr>
              <a:t>, </a:t>
            </a:r>
            <a:r>
              <a:rPr lang="en-US" sz="1700" dirty="0" err="1">
                <a:solidFill>
                  <a:schemeClr val="bg1"/>
                </a:solidFill>
              </a:rPr>
              <a:t>które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podejmowała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miały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służyć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rozwojowi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wsi</a:t>
            </a:r>
            <a:r>
              <a:rPr lang="en-US" sz="1700" dirty="0">
                <a:solidFill>
                  <a:schemeClr val="bg1"/>
                </a:solidFill>
              </a:rPr>
              <a:t>, </a:t>
            </a:r>
            <a:r>
              <a:rPr lang="en-US" sz="1700" dirty="0" err="1">
                <a:solidFill>
                  <a:schemeClr val="bg1"/>
                </a:solidFill>
              </a:rPr>
              <a:t>kultury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br>
              <a:rPr lang="en-US" sz="1700" dirty="0">
                <a:solidFill>
                  <a:schemeClr val="bg1"/>
                </a:solidFill>
              </a:rPr>
            </a:br>
            <a:r>
              <a:rPr lang="en-US" sz="1700" dirty="0" err="1">
                <a:solidFill>
                  <a:schemeClr val="bg1"/>
                </a:solidFill>
              </a:rPr>
              <a:t>i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poprawie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jakości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życia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jej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mieszkańców</a:t>
            </a:r>
            <a:r>
              <a:rPr lang="en-US" sz="1700" dirty="0">
                <a:solidFill>
                  <a:schemeClr val="bg1"/>
                </a:solidFill>
              </a:rPr>
              <a:t>. </a:t>
            </a:r>
            <a:r>
              <a:rPr lang="en-US" sz="1700" dirty="0" err="1">
                <a:solidFill>
                  <a:schemeClr val="bg1"/>
                </a:solidFill>
              </a:rPr>
              <a:t>Swoją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pracę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wykonywała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bezinteresownie</a:t>
            </a:r>
            <a:r>
              <a:rPr lang="en-US" sz="1700" dirty="0">
                <a:solidFill>
                  <a:schemeClr val="bg1"/>
                </a:solidFill>
              </a:rPr>
              <a:t>, a </a:t>
            </a:r>
            <a:r>
              <a:rPr lang="en-US" sz="1700" dirty="0" err="1">
                <a:solidFill>
                  <a:schemeClr val="bg1"/>
                </a:solidFill>
              </a:rPr>
              <a:t>pomimo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licznych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domowych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obowiązków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znajdowała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czas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na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działalność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społeczną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i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pracę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na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rzecz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parafii</a:t>
            </a:r>
            <a:r>
              <a:rPr lang="en-US" sz="1700" dirty="0">
                <a:solidFill>
                  <a:schemeClr val="bg1"/>
                </a:solidFill>
              </a:rPr>
              <a:t>. </a:t>
            </a:r>
            <a:r>
              <a:rPr lang="en-US" sz="1700" dirty="0" err="1">
                <a:solidFill>
                  <a:schemeClr val="bg1"/>
                </a:solidFill>
              </a:rPr>
              <a:t>Prywatnie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była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osobą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bardzo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skromną</a:t>
            </a:r>
            <a:r>
              <a:rPr lang="en-US" sz="1700" dirty="0">
                <a:solidFill>
                  <a:schemeClr val="bg1"/>
                </a:solidFill>
              </a:rPr>
              <a:t>, </a:t>
            </a:r>
            <a:r>
              <a:rPr lang="en-US" sz="1700" dirty="0" err="1">
                <a:solidFill>
                  <a:schemeClr val="bg1"/>
                </a:solidFill>
              </a:rPr>
              <a:t>ciepłą</a:t>
            </a:r>
            <a:r>
              <a:rPr lang="en-US" sz="1700" dirty="0">
                <a:solidFill>
                  <a:schemeClr val="bg1"/>
                </a:solidFill>
              </a:rPr>
              <a:t>, </a:t>
            </a:r>
            <a:r>
              <a:rPr lang="en-US" sz="1700" dirty="0" err="1">
                <a:solidFill>
                  <a:schemeClr val="bg1"/>
                </a:solidFill>
              </a:rPr>
              <a:t>uczynną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i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gościnną</a:t>
            </a:r>
            <a:r>
              <a:rPr lang="en-US" sz="1700" dirty="0">
                <a:solidFill>
                  <a:schemeClr val="bg1"/>
                </a:solidFill>
              </a:rPr>
              <a:t>. </a:t>
            </a:r>
            <a:r>
              <a:rPr lang="en-US" sz="1700" dirty="0" err="1">
                <a:solidFill>
                  <a:schemeClr val="bg1"/>
                </a:solidFill>
              </a:rPr>
              <a:t>Uwielbiała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swój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warzywny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ogródek</a:t>
            </a:r>
            <a:r>
              <a:rPr lang="en-US" sz="1700" dirty="0">
                <a:solidFill>
                  <a:schemeClr val="bg1"/>
                </a:solidFill>
              </a:rPr>
              <a:t>, </a:t>
            </a:r>
            <a:r>
              <a:rPr lang="en-US" sz="1700" dirty="0" err="1">
                <a:solidFill>
                  <a:schemeClr val="bg1"/>
                </a:solidFill>
              </a:rPr>
              <a:t>który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pieczołowicie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doglądała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i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pielęgnowała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oraz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wypieki</a:t>
            </a:r>
            <a:r>
              <a:rPr lang="en-US" sz="1700" dirty="0">
                <a:solidFill>
                  <a:schemeClr val="bg1"/>
                </a:solidFill>
              </a:rPr>
              <a:t>, </a:t>
            </a:r>
            <a:r>
              <a:rPr lang="en-US" sz="1700" dirty="0" err="1">
                <a:solidFill>
                  <a:schemeClr val="bg1"/>
                </a:solidFill>
              </a:rPr>
              <a:t>którymi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najchętniej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częstowała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swoje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wnuczęta</a:t>
            </a:r>
            <a:r>
              <a:rPr lang="en-US" sz="1700" dirty="0">
                <a:solidFill>
                  <a:schemeClr val="bg1"/>
                </a:solidFill>
              </a:rPr>
              <a:t>: </a:t>
            </a:r>
            <a:r>
              <a:rPr lang="en-US" sz="1700" dirty="0" err="1">
                <a:solidFill>
                  <a:schemeClr val="bg1"/>
                </a:solidFill>
              </a:rPr>
              <a:t>Basię</a:t>
            </a:r>
            <a:r>
              <a:rPr lang="en-US" sz="1700" dirty="0">
                <a:solidFill>
                  <a:schemeClr val="bg1"/>
                </a:solidFill>
              </a:rPr>
              <a:t>, </a:t>
            </a:r>
            <a:r>
              <a:rPr lang="en-US" sz="1700" dirty="0" err="1">
                <a:solidFill>
                  <a:schemeClr val="bg1"/>
                </a:solidFill>
              </a:rPr>
              <a:t>Anię</a:t>
            </a:r>
            <a:r>
              <a:rPr lang="en-US" sz="1700" dirty="0">
                <a:solidFill>
                  <a:schemeClr val="bg1"/>
                </a:solidFill>
              </a:rPr>
              <a:t>, </a:t>
            </a:r>
            <a:r>
              <a:rPr lang="en-US" sz="1700" dirty="0" err="1">
                <a:solidFill>
                  <a:schemeClr val="bg1"/>
                </a:solidFill>
              </a:rPr>
              <a:t>Elę</a:t>
            </a:r>
            <a:r>
              <a:rPr lang="en-US" sz="1700" dirty="0">
                <a:solidFill>
                  <a:schemeClr val="bg1"/>
                </a:solidFill>
              </a:rPr>
              <a:t>, </a:t>
            </a:r>
            <a:r>
              <a:rPr lang="en-US" sz="1700" dirty="0" err="1">
                <a:solidFill>
                  <a:schemeClr val="bg1"/>
                </a:solidFill>
              </a:rPr>
              <a:t>Martę</a:t>
            </a:r>
            <a:r>
              <a:rPr lang="en-US" sz="1700" dirty="0">
                <a:solidFill>
                  <a:schemeClr val="bg1"/>
                </a:solidFill>
              </a:rPr>
              <a:t>, </a:t>
            </a:r>
            <a:r>
              <a:rPr lang="en-US" sz="1700" dirty="0" err="1">
                <a:solidFill>
                  <a:schemeClr val="bg1"/>
                </a:solidFill>
              </a:rPr>
              <a:t>Alicję</a:t>
            </a:r>
            <a:r>
              <a:rPr lang="en-US" sz="1700" dirty="0">
                <a:solidFill>
                  <a:schemeClr val="bg1"/>
                </a:solidFill>
              </a:rPr>
              <a:t>, </a:t>
            </a:r>
            <a:r>
              <a:rPr lang="en-US" sz="1700" dirty="0" err="1">
                <a:solidFill>
                  <a:schemeClr val="bg1"/>
                </a:solidFill>
              </a:rPr>
              <a:t>Weronikę</a:t>
            </a:r>
            <a:r>
              <a:rPr lang="en-US" sz="1700" dirty="0">
                <a:solidFill>
                  <a:schemeClr val="bg1"/>
                </a:solidFill>
              </a:rPr>
              <a:t>, </a:t>
            </a:r>
            <a:r>
              <a:rPr lang="en-US" sz="1700" dirty="0" err="1">
                <a:solidFill>
                  <a:schemeClr val="bg1"/>
                </a:solidFill>
              </a:rPr>
              <a:t>Karolinę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i</a:t>
            </a:r>
            <a:r>
              <a:rPr lang="en-US" sz="1700" dirty="0">
                <a:solidFill>
                  <a:schemeClr val="bg1"/>
                </a:solidFill>
              </a:rPr>
              <a:t> Huberta. </a:t>
            </a:r>
          </a:p>
          <a:p>
            <a:pPr algn="ctr">
              <a:spcAft>
                <a:spcPts val="800"/>
              </a:spcAft>
            </a:pPr>
            <a:r>
              <a:rPr lang="en-US" sz="1700" dirty="0">
                <a:solidFill>
                  <a:schemeClr val="bg1"/>
                </a:solidFill>
              </a:rPr>
              <a:t>Marianna </a:t>
            </a:r>
            <a:r>
              <a:rPr lang="en-US" sz="1700" dirty="0" err="1">
                <a:solidFill>
                  <a:schemeClr val="bg1"/>
                </a:solidFill>
              </a:rPr>
              <a:t>Szygenda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zmarła</a:t>
            </a:r>
            <a:r>
              <a:rPr lang="en-US" sz="1700" dirty="0">
                <a:solidFill>
                  <a:schemeClr val="bg1"/>
                </a:solidFill>
              </a:rPr>
              <a:t> 21 </a:t>
            </a:r>
            <a:r>
              <a:rPr lang="en-US" sz="1700" dirty="0" err="1">
                <a:solidFill>
                  <a:schemeClr val="bg1"/>
                </a:solidFill>
              </a:rPr>
              <a:t>czerwca</a:t>
            </a:r>
            <a:r>
              <a:rPr lang="en-US" sz="1700" dirty="0">
                <a:solidFill>
                  <a:schemeClr val="bg1"/>
                </a:solidFill>
              </a:rPr>
              <a:t> 1992r. </a:t>
            </a:r>
            <a:r>
              <a:rPr lang="pl-PL" sz="1700" dirty="0" smtClean="0">
                <a:solidFill>
                  <a:schemeClr val="bg1"/>
                </a:solidFill>
              </a:rPr>
              <a:t/>
            </a:r>
            <a:br>
              <a:rPr lang="pl-PL" sz="1700" dirty="0" smtClean="0">
                <a:solidFill>
                  <a:schemeClr val="bg1"/>
                </a:solidFill>
              </a:rPr>
            </a:br>
            <a:r>
              <a:rPr lang="en-US" sz="1700" dirty="0" smtClean="0">
                <a:solidFill>
                  <a:schemeClr val="bg1"/>
                </a:solidFill>
              </a:rPr>
              <a:t>w </a:t>
            </a:r>
            <a:r>
              <a:rPr lang="en-US" sz="1700" dirty="0" err="1">
                <a:solidFill>
                  <a:schemeClr val="bg1"/>
                </a:solidFill>
              </a:rPr>
              <a:t>wieku</a:t>
            </a:r>
            <a:r>
              <a:rPr lang="en-US" sz="1700" dirty="0">
                <a:solidFill>
                  <a:schemeClr val="bg1"/>
                </a:solidFill>
              </a:rPr>
              <a:t> 74 lat. </a:t>
            </a:r>
            <a:r>
              <a:rPr lang="pl-PL" sz="1700" dirty="0" smtClean="0">
                <a:solidFill>
                  <a:schemeClr val="bg1"/>
                </a:solidFill>
              </a:rPr>
              <a:t/>
            </a:r>
            <a:br>
              <a:rPr lang="pl-PL" sz="1700" dirty="0" smtClean="0">
                <a:solidFill>
                  <a:schemeClr val="bg1"/>
                </a:solidFill>
              </a:rPr>
            </a:br>
            <a:r>
              <a:rPr lang="en-US" sz="1700" dirty="0" smtClean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Została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pochowana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na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pobliskim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cmentarzu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pl-PL" sz="1700" smtClean="0">
                <a:solidFill>
                  <a:schemeClr val="bg1"/>
                </a:solidFill>
              </a:rPr>
              <a:t/>
            </a:r>
            <a:br>
              <a:rPr lang="pl-PL" sz="1700" smtClean="0">
                <a:solidFill>
                  <a:schemeClr val="bg1"/>
                </a:solidFill>
              </a:rPr>
            </a:br>
            <a:r>
              <a:rPr lang="en-US" sz="1700" smtClean="0">
                <a:solidFill>
                  <a:schemeClr val="bg1"/>
                </a:solidFill>
              </a:rPr>
              <a:t>24 </a:t>
            </a:r>
            <a:r>
              <a:rPr lang="en-US" sz="1700" dirty="0" err="1">
                <a:solidFill>
                  <a:schemeClr val="bg1"/>
                </a:solidFill>
              </a:rPr>
              <a:t>czerwca</a:t>
            </a:r>
            <a:r>
              <a:rPr lang="en-US" sz="1700" dirty="0">
                <a:solidFill>
                  <a:schemeClr val="bg1"/>
                </a:solidFill>
              </a:rPr>
              <a:t> 1992r.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F11AD06B-AB20-4097-8606-5DA00DBACE8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Symbol zastępczy obrazu 4">
            <a:extLst>
              <a:ext uri="{FF2B5EF4-FFF2-40B4-BE49-F238E27FC236}">
                <a16:creationId xmlns="" xmlns:a16="http://schemas.microsoft.com/office/drawing/2014/main" id="{03ED1B8B-614C-44EE-A426-9A4DE259698F}"/>
              </a:ext>
            </a:extLst>
          </p:cNvPr>
          <p:cNvPicPr>
            <a:picLocks noGrp="1"/>
          </p:cNvPicPr>
          <p:nvPr>
            <p:ph type="pic" idx="1"/>
          </p:nvPr>
        </p:nvPicPr>
        <p:blipFill rotWithShape="1">
          <a:blip r:embed="rId2" cstate="print"/>
          <a:srcRect l="11418" r="11945" b="-1"/>
          <a:stretch/>
        </p:blipFill>
        <p:spPr bwMode="auto">
          <a:xfrm>
            <a:off x="6525453" y="10"/>
            <a:ext cx="5666547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0624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A7AE9375-4664-4DB2-922D-2782A6E439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ytuł 4">
            <a:extLst>
              <a:ext uri="{FF2B5EF4-FFF2-40B4-BE49-F238E27FC236}">
                <a16:creationId xmlns="" xmlns:a16="http://schemas.microsoft.com/office/drawing/2014/main" id="{39CF3911-6F86-414E-883F-9B5CFD80A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635" y="1250575"/>
            <a:ext cx="4604274" cy="4163210"/>
          </a:xfrm>
        </p:spPr>
        <p:txBody>
          <a:bodyPr anchor="ctr">
            <a:normAutofit/>
          </a:bodyPr>
          <a:lstStyle/>
          <a:p>
            <a:r>
              <a:rPr lang="pl-PL" sz="8000" dirty="0">
                <a:solidFill>
                  <a:schemeClr val="bg1"/>
                </a:solidFill>
              </a:rPr>
              <a:t>Redakcja tekstu i recenzenci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C2C57604-0CFD-4023-B9BD-107166A253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26476" y="1100949"/>
            <a:ext cx="4996593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="" xmlns:a16="http://schemas.microsoft.com/office/drawing/2014/main" id="{10BC386D-7186-4643-9F1B-17D0AF28E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3224" y="860612"/>
            <a:ext cx="4797909" cy="5023821"/>
          </a:xfrm>
        </p:spPr>
        <p:txBody>
          <a:bodyPr anchor="ctr">
            <a:normAutofit fontScale="92500" lnSpcReduction="10000"/>
          </a:bodyPr>
          <a:lstStyle/>
          <a:p>
            <a:pPr marL="0" indent="0" algn="ctr">
              <a:spcAft>
                <a:spcPts val="800"/>
              </a:spcAft>
              <a:buNone/>
            </a:pPr>
            <a:r>
              <a:rPr lang="pl-PL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Tekst opracowała:</a:t>
            </a:r>
            <a:br>
              <a:rPr lang="pl-PL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Barbara Jarońska – z domu Szygenda – wnuczka Marianny Szygenda</a:t>
            </a:r>
            <a:endParaRPr lang="pl-PL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spcAft>
                <a:spcPts val="800"/>
              </a:spcAft>
              <a:buNone/>
            </a:pPr>
            <a:r>
              <a:rPr lang="pl-PL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Tekst recenzowali:</a:t>
            </a:r>
          </a:p>
          <a:p>
            <a:pPr marL="0" indent="0" algn="ctr">
              <a:spcAft>
                <a:spcPts val="800"/>
              </a:spcAft>
              <a:buNone/>
            </a:pPr>
            <a:r>
              <a:rPr lang="pl-PL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Ks. prał. Zbigniew Szygenda – </a:t>
            </a:r>
            <a:r>
              <a:rPr lang="pl-PL" sz="20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0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syn </a:t>
            </a:r>
            <a:r>
              <a:rPr lang="pl-PL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Marianny Szygenda</a:t>
            </a:r>
          </a:p>
          <a:p>
            <a:pPr marL="0" indent="0" algn="ctr">
              <a:spcAft>
                <a:spcPts val="800"/>
              </a:spcAft>
              <a:buNone/>
            </a:pPr>
            <a:r>
              <a:rPr lang="pl-PL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Marek Szygenda- syn Marianny Szygenda</a:t>
            </a:r>
          </a:p>
          <a:p>
            <a:pPr marL="0" indent="0" algn="ctr">
              <a:spcAft>
                <a:spcPts val="800"/>
              </a:spcAft>
              <a:buNone/>
            </a:pPr>
            <a:r>
              <a:rPr lang="pl-PL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Irena Szygenda z domu Muszyńska- synowa Marianny Szygenda </a:t>
            </a:r>
          </a:p>
          <a:p>
            <a:pPr marL="0" indent="0" algn="ctr">
              <a:spcAft>
                <a:spcPts val="800"/>
              </a:spcAft>
              <a:buNone/>
            </a:pPr>
            <a:r>
              <a:rPr lang="pl-PL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Emilia Piętka z domu Szygenda- córka Marianny Szygenda</a:t>
            </a:r>
            <a:endParaRPr lang="pl-PL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913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!!Rectangle">
            <a:extLst>
              <a:ext uri="{FF2B5EF4-FFF2-40B4-BE49-F238E27FC236}">
                <a16:creationId xmlns="" xmlns:a16="http://schemas.microsoft.com/office/drawing/2014/main" id="{7C432AFE-B3D2-4BFF-BF8F-96C27AFF1A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4" descr="Schody frontowe i kolumny majestatycznego budynku miejskiego">
            <a:extLst>
              <a:ext uri="{FF2B5EF4-FFF2-40B4-BE49-F238E27FC236}">
                <a16:creationId xmlns="" xmlns:a16="http://schemas.microsoft.com/office/drawing/2014/main" id="{78E018EF-A799-4ACA-8DDE-DCFE3CCC13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b="15730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="" xmlns:a16="http://schemas.microsoft.com/office/drawing/2014/main" id="{C1CB75C5-6BA3-4DED-86C8-543E4D86A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941832"/>
            <a:ext cx="10506456" cy="2057400"/>
          </a:xfrm>
        </p:spPr>
        <p:txBody>
          <a:bodyPr anchor="b">
            <a:normAutofit/>
          </a:bodyPr>
          <a:lstStyle/>
          <a:p>
            <a:r>
              <a:rPr lang="pl-PL" sz="5000" dirty="0" smtClean="0"/>
              <a:t>Bibliografia i </a:t>
            </a:r>
            <a:r>
              <a:rPr lang="pl-PL" sz="5000" dirty="0" err="1" smtClean="0"/>
              <a:t>netografia</a:t>
            </a:r>
            <a:endParaRPr lang="pl-PL" sz="5000" dirty="0"/>
          </a:p>
        </p:txBody>
      </p:sp>
      <p:sp>
        <p:nvSpPr>
          <p:cNvPr id="19" name="Rectangle 10">
            <a:extLst>
              <a:ext uri="{FF2B5EF4-FFF2-40B4-BE49-F238E27FC236}">
                <a16:creationId xmlns="" xmlns:a16="http://schemas.microsoft.com/office/drawing/2014/main" id="{AF2F604E-43BE-4DC3-B983-E071523364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2">
            <a:extLst>
              <a:ext uri="{FF2B5EF4-FFF2-40B4-BE49-F238E27FC236}">
                <a16:creationId xmlns="" xmlns:a16="http://schemas.microsoft.com/office/drawing/2014/main" id="{08C9B587-E65E-4B52-B37C-ABEBB6E879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85558A7C-05FC-46D5-A193-DAEE23C79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502152"/>
            <a:ext cx="10506456" cy="17830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000" dirty="0" smtClean="0"/>
              <a:t>„</a:t>
            </a:r>
            <a:r>
              <a:rPr lang="pl-PL" sz="2000" dirty="0"/>
              <a:t>O Panie, to Ty na mnie spojrzałeś”, ks. Zbigniewa Szygenda, Włocławek 2018r.</a:t>
            </a:r>
          </a:p>
          <a:p>
            <a:pPr marL="0" indent="0" algn="ctr">
              <a:buNone/>
            </a:pPr>
            <a:r>
              <a:rPr lang="pl-PL" sz="2000" dirty="0"/>
              <a:t>Protokoły zebrań KGW w Myśliborzu z lat 1979-1986.</a:t>
            </a:r>
          </a:p>
          <a:p>
            <a:pPr marL="0" indent="0" algn="ctr">
              <a:buNone/>
            </a:pPr>
            <a:r>
              <a:rPr lang="pl-PL" sz="2000" dirty="0"/>
              <a:t>Archiwum Ksiąg Parafii p.w. Świętego Mateusza w Myśliborzu</a:t>
            </a:r>
          </a:p>
          <a:p>
            <a:endParaRPr lang="pl-PL" sz="2000" dirty="0"/>
          </a:p>
        </p:txBody>
      </p:sp>
      <p:sp>
        <p:nvSpPr>
          <p:cNvPr id="8" name="Prostokąt 7"/>
          <p:cNvSpPr/>
          <p:nvPr/>
        </p:nvSpPr>
        <p:spPr>
          <a:xfrm>
            <a:off x="256674" y="5156016"/>
            <a:ext cx="119353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https://www.polskieradio.pl/39/156/Artykul/689947,Wrzesien-39-Tego-dnia-od-bomb-zginelo-10-tysiecy-warszawiakow</a:t>
            </a:r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181516" y="4765125"/>
            <a:ext cx="4725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dirty="0" smtClean="0"/>
              <a:t>http://spradolina.pl/oszkole.php- Historia szkoły.</a:t>
            </a:r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266299" y="5655537"/>
            <a:ext cx="113513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https://www.tygodnik-rolniczy.pl/articles/wies-i-rodzina/80-rocznica-wybuchu-ii-wojny-swiatowej-polska-wies-pelna-cichych-bohaterow/</a:t>
            </a:r>
            <a:endParaRPr lang="pl-PL" dirty="0"/>
          </a:p>
        </p:txBody>
      </p:sp>
      <p:sp>
        <p:nvSpPr>
          <p:cNvPr id="11" name="Prostokąt 10"/>
          <p:cNvSpPr/>
          <p:nvPr/>
        </p:nvSpPr>
        <p:spPr>
          <a:xfrm>
            <a:off x="367741" y="6334043"/>
            <a:ext cx="6027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https://sites.google.com/site/polskapodczasiiwojnyswiatowej/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0814110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FB5B0058-AF13-4859-B429-4EDDE2A26F7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ytuł 3">
            <a:extLst>
              <a:ext uri="{FF2B5EF4-FFF2-40B4-BE49-F238E27FC236}">
                <a16:creationId xmlns="" xmlns:a16="http://schemas.microsoft.com/office/drawing/2014/main" id="{729ED852-92F4-4595-8C88-371A993592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2903" y="949325"/>
            <a:ext cx="8071706" cy="2387600"/>
          </a:xfrm>
        </p:spPr>
        <p:txBody>
          <a:bodyPr>
            <a:normAutofit/>
          </a:bodyPr>
          <a:lstStyle/>
          <a:p>
            <a:pPr algn="l"/>
            <a:r>
              <a:rPr lang="pl-PL" sz="6600">
                <a:solidFill>
                  <a:schemeClr val="bg1"/>
                </a:solidFill>
              </a:rPr>
              <a:t>Dziękuję za uwagę</a:t>
            </a:r>
          </a:p>
        </p:txBody>
      </p:sp>
      <p:sp>
        <p:nvSpPr>
          <p:cNvPr id="5" name="Podtytuł 4">
            <a:extLst>
              <a:ext uri="{FF2B5EF4-FFF2-40B4-BE49-F238E27FC236}">
                <a16:creationId xmlns="" xmlns:a16="http://schemas.microsoft.com/office/drawing/2014/main" id="{40DED707-B68C-4B90-98B1-8957C6CD2D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2903" y="3521076"/>
            <a:ext cx="8071697" cy="1655762"/>
          </a:xfrm>
        </p:spPr>
        <p:txBody>
          <a:bodyPr>
            <a:normAutofit/>
          </a:bodyPr>
          <a:lstStyle/>
          <a:p>
            <a:pPr algn="l"/>
            <a:r>
              <a:rPr lang="pl-PL" sz="3200" dirty="0">
                <a:solidFill>
                  <a:schemeClr val="bg1"/>
                </a:solidFill>
              </a:rPr>
              <a:t>Przygotowała: Wiktoria Urbańska</a:t>
            </a:r>
          </a:p>
          <a:p>
            <a:pPr algn="l"/>
            <a:r>
              <a:rPr lang="pl-PL" sz="3200" dirty="0">
                <a:solidFill>
                  <a:schemeClr val="bg1"/>
                </a:solidFill>
              </a:rPr>
              <a:t>Klasa 4, </a:t>
            </a:r>
            <a:r>
              <a:rPr lang="pl-PL" sz="3200" dirty="0" smtClean="0">
                <a:solidFill>
                  <a:schemeClr val="bg1"/>
                </a:solidFill>
              </a:rPr>
              <a:t>Grupa projektowa „ </a:t>
            </a:r>
            <a:r>
              <a:rPr lang="pl-PL" sz="3200" i="1" dirty="0">
                <a:solidFill>
                  <a:schemeClr val="bg1"/>
                </a:solidFill>
              </a:rPr>
              <a:t>Dzieci </a:t>
            </a:r>
            <a:r>
              <a:rPr lang="pl-PL" sz="3200" i="1" dirty="0" smtClean="0">
                <a:solidFill>
                  <a:schemeClr val="bg1"/>
                </a:solidFill>
              </a:rPr>
              <a:t>Marysi”</a:t>
            </a:r>
            <a:endParaRPr lang="pl-PL" sz="3200" i="1" dirty="0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EC4521DE-248E-440D-AAD6-FD9E7D34B3B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585285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442C13FA-4C0F-42D0-9626-5BA6040D8C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0" y="6252485"/>
            <a:ext cx="12192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49649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Rectangle 365">
            <a:extLst>
              <a:ext uri="{FF2B5EF4-FFF2-40B4-BE49-F238E27FC236}">
                <a16:creationId xmlns="" xmlns:a16="http://schemas.microsoft.com/office/drawing/2014/main" id="{5A0118C5-4F8D-4CF4-BADD-53FEACC6C4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68" name="Group 367">
            <a:extLst>
              <a:ext uri="{FF2B5EF4-FFF2-40B4-BE49-F238E27FC236}">
                <a16:creationId xmlns="" xmlns:a16="http://schemas.microsoft.com/office/drawing/2014/main" id="{89C6B508-0B2C-4D80-99F6-BC8C9C6934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785511" y="805742"/>
            <a:ext cx="3647770" cy="3193211"/>
            <a:chOff x="1674895" y="1345036"/>
            <a:chExt cx="5428610" cy="4210939"/>
          </a:xfrm>
        </p:grpSpPr>
        <p:sp>
          <p:nvSpPr>
            <p:cNvPr id="369" name="Rectangle 368">
              <a:extLst>
                <a:ext uri="{FF2B5EF4-FFF2-40B4-BE49-F238E27FC236}">
                  <a16:creationId xmlns="" xmlns:a16="http://schemas.microsoft.com/office/drawing/2014/main" id="{EA54034F-F9B1-4048-9AEF-C7AB9905396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Rectangle 369">
              <a:extLst>
                <a:ext uri="{FF2B5EF4-FFF2-40B4-BE49-F238E27FC236}">
                  <a16:creationId xmlns="" xmlns:a16="http://schemas.microsoft.com/office/drawing/2014/main" id="{F583F029-E06B-49B5-9779-2E8CEFD77CA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2" name="Rectangle 371">
            <a:extLst>
              <a:ext uri="{FF2B5EF4-FFF2-40B4-BE49-F238E27FC236}">
                <a16:creationId xmlns="" xmlns:a16="http://schemas.microsoft.com/office/drawing/2014/main" id="{CAEBFCD5-5356-4326-8D39-8235A46CD7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95315" y="685805"/>
            <a:ext cx="3624947" cy="3193211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BD6B0374-CDA9-4891-80CE-4DECF3082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584" y="859808"/>
            <a:ext cx="3543197" cy="287898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Pochodzenie</a:t>
            </a:r>
            <a:br>
              <a:rPr lang="en-US" sz="4400" dirty="0">
                <a:solidFill>
                  <a:schemeClr val="bg1"/>
                </a:solidFill>
              </a:rPr>
            </a:br>
            <a:r>
              <a:rPr lang="en-US" sz="4400" dirty="0" err="1">
                <a:solidFill>
                  <a:schemeClr val="bg1"/>
                </a:solidFill>
              </a:rPr>
              <a:t>Marianny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Szygendy</a:t>
            </a:r>
            <a:endParaRPr lang="en-US" sz="4400" dirty="0">
              <a:solidFill>
                <a:schemeClr val="bg1"/>
              </a:solidFill>
            </a:endParaRPr>
          </a:p>
        </p:txBody>
      </p:sp>
      <p:grpSp>
        <p:nvGrpSpPr>
          <p:cNvPr id="374" name="Graphic 38">
            <a:extLst>
              <a:ext uri="{FF2B5EF4-FFF2-40B4-BE49-F238E27FC236}">
                <a16:creationId xmlns="" xmlns:a16="http://schemas.microsoft.com/office/drawing/2014/main" id="{6B67BE95-96EF-433C-9F29-B0732AA6B6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117004"/>
            <a:ext cx="1370098" cy="508993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375" name="Freeform: Shape 374">
              <a:extLst>
                <a:ext uri="{FF2B5EF4-FFF2-40B4-BE49-F238E27FC236}">
                  <a16:creationId xmlns="" xmlns:a16="http://schemas.microsoft.com/office/drawing/2014/main" id="{AD324976-1596-4B76-A61C-5626816B241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="" xmlns:a16="http://schemas.microsoft.com/office/drawing/2014/main" id="{C44DEF24-FB22-48A2-8257-B97AD7E1AAE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78" name="Graphic 4">
            <a:extLst>
              <a:ext uri="{FF2B5EF4-FFF2-40B4-BE49-F238E27FC236}">
                <a16:creationId xmlns="" xmlns:a16="http://schemas.microsoft.com/office/drawing/2014/main" id="{D6E8B984-55B9-4A62-A043-997D00F0AE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4689048" y="2445529"/>
            <a:ext cx="849365" cy="849366"/>
            <a:chOff x="5829300" y="3162300"/>
            <a:chExt cx="532256" cy="532257"/>
          </a:xfrm>
          <a:solidFill>
            <a:srgbClr val="FFFFFF"/>
          </a:solidFill>
        </p:grpSpPr>
        <p:sp>
          <p:nvSpPr>
            <p:cNvPr id="379" name="Freeform: Shape 378">
              <a:extLst>
                <a:ext uri="{FF2B5EF4-FFF2-40B4-BE49-F238E27FC236}">
                  <a16:creationId xmlns="" xmlns:a16="http://schemas.microsoft.com/office/drawing/2014/main" id="{D4FAF4A8-82EB-4F6F-B601-43EBF0BD127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="" xmlns:a16="http://schemas.microsoft.com/office/drawing/2014/main" id="{26F2473F-E069-4558-9B41-E285BBE0300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="" xmlns:a16="http://schemas.microsoft.com/office/drawing/2014/main" id="{FC9A4A76-2C9F-486C-9663-6A30A022DE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="" xmlns:a16="http://schemas.microsoft.com/office/drawing/2014/main" id="{88431DC7-D4CB-479A-AFA4-5B0C597A2E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="" xmlns:a16="http://schemas.microsoft.com/office/drawing/2014/main" id="{30755DA1-6F28-4612-A4A7-B915468C6DA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="" xmlns:a16="http://schemas.microsoft.com/office/drawing/2014/main" id="{4616ED79-5475-49E6-A5FE-8D9DB12FB0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="" xmlns:a16="http://schemas.microsoft.com/office/drawing/2014/main" id="{21DCEB47-7140-4682-8DBF-7667BE28FC9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="" xmlns:a16="http://schemas.microsoft.com/office/drawing/2014/main" id="{EA931BD3-5A56-42F2-B6B5-647B28D1CF9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="" xmlns:a16="http://schemas.microsoft.com/office/drawing/2014/main" id="{820E4C8E-4190-498D-9556-6DA668A81F9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="" xmlns:a16="http://schemas.microsoft.com/office/drawing/2014/main" id="{54B2F30F-0B57-4D60-A087-CD6A471F687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="" xmlns:a16="http://schemas.microsoft.com/office/drawing/2014/main" id="{FC5E8C73-ED41-4214-AEE6-3C5F493846A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="" xmlns:a16="http://schemas.microsoft.com/office/drawing/2014/main" id="{B1F94534-FE3E-476C-870B-E714E4A6686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="" xmlns:a16="http://schemas.microsoft.com/office/drawing/2014/main" id="{8DE6C1B0-4D58-4937-B2B7-B1207CA18FA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93" name="Graphic 4">
            <a:extLst>
              <a:ext uri="{FF2B5EF4-FFF2-40B4-BE49-F238E27FC236}">
                <a16:creationId xmlns="" xmlns:a16="http://schemas.microsoft.com/office/drawing/2014/main" id="{DDFA5A3F-B050-4826-ACB4-F634DD12C7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4689048" y="2445529"/>
            <a:ext cx="849365" cy="849366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394" name="Freeform: Shape 393">
              <a:extLst>
                <a:ext uri="{FF2B5EF4-FFF2-40B4-BE49-F238E27FC236}">
                  <a16:creationId xmlns="" xmlns:a16="http://schemas.microsoft.com/office/drawing/2014/main" id="{C45D7489-248E-4EB2-A887-30A9C396E6B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="" xmlns:a16="http://schemas.microsoft.com/office/drawing/2014/main" id="{AB6BF832-C29A-4992-8772-6B33118C5A1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="" xmlns:a16="http://schemas.microsoft.com/office/drawing/2014/main" id="{5E06C84D-D026-40FC-A1FB-0482450B6E9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="" xmlns:a16="http://schemas.microsoft.com/office/drawing/2014/main" id="{32D9620B-AA48-430C-BACC-01BF1B1281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="" xmlns:a16="http://schemas.microsoft.com/office/drawing/2014/main" id="{0C7842E4-3E00-4846-B285-345F6B324BE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="" xmlns:a16="http://schemas.microsoft.com/office/drawing/2014/main" id="{F120E203-7898-4AE9-A9E5-F5C3644152E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="" xmlns:a16="http://schemas.microsoft.com/office/drawing/2014/main" id="{06A5C8C3-E77D-410A-8D95-0B15B8E61D0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="" xmlns:a16="http://schemas.microsoft.com/office/drawing/2014/main" id="{8E9CE1FB-B266-47D2-A0AC-79D1DDBAA69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="" xmlns:a16="http://schemas.microsoft.com/office/drawing/2014/main" id="{B8862FCB-5370-44C9-803F-017FF893933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="" xmlns:a16="http://schemas.microsoft.com/office/drawing/2014/main" id="{D1EC218E-7E2A-4304-96EA-1A7AA046E79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="" xmlns:a16="http://schemas.microsoft.com/office/drawing/2014/main" id="{C6904051-0B1B-4340-8A1F-FC345A500A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="" xmlns:a16="http://schemas.microsoft.com/office/drawing/2014/main" id="{8D8B68CD-1F5B-4E19-A474-4290A7386C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="" xmlns:a16="http://schemas.microsoft.com/office/drawing/2014/main" id="{A219F1BA-F2AD-4C0B-B881-AF7702BFA0D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C0FC1417-9050-4140-8716-0DFD267751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72070" y="625997"/>
            <a:ext cx="4879971" cy="4856187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pl-PL" sz="2400" dirty="0">
                <a:solidFill>
                  <a:schemeClr val="bg1"/>
                </a:solidFill>
              </a:rPr>
              <a:t>Marianna Szygenda z domu Czerniejewska urodziła się 12 sierpnia 1918 r. w Myśliborzu, jako siódme z dziesięciorga dzieci drugiego małżeństwa Wojciecha Czerniejewskiego z Heleną Wawrzyniak.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1" name="Obraz 40">
            <a:extLst>
              <a:ext uri="{FF2B5EF4-FFF2-40B4-BE49-F238E27FC236}">
                <a16:creationId xmlns="" xmlns:a16="http://schemas.microsoft.com/office/drawing/2014/main" id="{4FD7CCF9-AF73-4ABF-8B4D-D0B4173B72E1}"/>
              </a:ext>
            </a:extLst>
          </p:cNvPr>
          <p:cNvPicPr/>
          <p:nvPr/>
        </p:nvPicPr>
        <p:blipFill rotWithShape="1">
          <a:blip r:embed="rId2" cstate="print"/>
          <a:srcRect b="36000"/>
          <a:stretch/>
        </p:blipFill>
        <p:spPr bwMode="auto">
          <a:xfrm>
            <a:off x="5234959" y="2998203"/>
            <a:ext cx="3456656" cy="3421848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noFill/>
          <a:ln w="28575">
            <a:noFill/>
          </a:ln>
        </p:spPr>
      </p:pic>
      <p:sp>
        <p:nvSpPr>
          <p:cNvPr id="42" name="pole tekstowe 41">
            <a:extLst>
              <a:ext uri="{FF2B5EF4-FFF2-40B4-BE49-F238E27FC236}">
                <a16:creationId xmlns="" xmlns:a16="http://schemas.microsoft.com/office/drawing/2014/main" id="{26DB0F8B-A310-4A30-996A-7671A2F73AB8}"/>
              </a:ext>
            </a:extLst>
          </p:cNvPr>
          <p:cNvSpPr txBox="1"/>
          <p:nvPr/>
        </p:nvSpPr>
        <p:spPr>
          <a:xfrm>
            <a:off x="739959" y="5914131"/>
            <a:ext cx="4754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Na zdjęciu od lewej: Łucja , Zygmunt i Marianna Czerniejewscy</a:t>
            </a:r>
            <a:endParaRPr lang="pl-PL" sz="1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578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>
            <a:extLst>
              <a:ext uri="{FF2B5EF4-FFF2-40B4-BE49-F238E27FC236}">
                <a16:creationId xmlns="" xmlns:a16="http://schemas.microsoft.com/office/drawing/2014/main" id="{5A0118C5-4F8D-4CF4-BADD-53FEACC6C4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763FD77A-3F11-4FEF-8FEC-E72C62AFF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9244" y="318260"/>
            <a:ext cx="5248221" cy="10672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 err="1">
                <a:solidFill>
                  <a:schemeClr val="bg1"/>
                </a:solidFill>
              </a:rPr>
              <a:t>Wczesne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lata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życia</a:t>
            </a:r>
            <a:endParaRPr lang="en-US" sz="4400" dirty="0">
              <a:solidFill>
                <a:schemeClr val="bg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B894EFA8-F425-4D19-A94B-445388B31E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C5A741B9-65EC-4C5B-9FE0-4A18575771A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C0BB4301-41FA-4453-956F-A11CC664B68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AD0172AA-350B-4328-B059-AF98D834A3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69622" y="2282383"/>
            <a:ext cx="5217173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effectLst/>
              </a:rPr>
              <a:t>Miała</a:t>
            </a:r>
            <a:r>
              <a:rPr lang="en-US" sz="2800" dirty="0">
                <a:solidFill>
                  <a:schemeClr val="bg1"/>
                </a:solidFill>
                <a:effectLst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</a:rPr>
              <a:t>jeszcze</a:t>
            </a:r>
            <a:r>
              <a:rPr lang="en-US" sz="2800" dirty="0">
                <a:solidFill>
                  <a:schemeClr val="bg1"/>
                </a:solidFill>
                <a:effectLst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</a:rPr>
              <a:t>czterech</a:t>
            </a:r>
            <a:r>
              <a:rPr lang="en-US" sz="2800" dirty="0">
                <a:solidFill>
                  <a:schemeClr val="bg1"/>
                </a:solidFill>
                <a:effectLst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</a:rPr>
              <a:t>przyrodnich</a:t>
            </a:r>
            <a:r>
              <a:rPr lang="en-US" sz="2800" dirty="0">
                <a:solidFill>
                  <a:schemeClr val="bg1"/>
                </a:solidFill>
                <a:effectLst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</a:rPr>
              <a:t>braci</a:t>
            </a:r>
            <a:r>
              <a:rPr lang="en-US" sz="2800" dirty="0">
                <a:solidFill>
                  <a:schemeClr val="bg1"/>
                </a:solidFill>
                <a:effectLst/>
              </a:rPr>
              <a:t> z </a:t>
            </a:r>
            <a:r>
              <a:rPr lang="en-US" sz="2800" dirty="0" err="1">
                <a:solidFill>
                  <a:schemeClr val="bg1"/>
                </a:solidFill>
                <a:effectLst/>
              </a:rPr>
              <a:t>pierwszego</a:t>
            </a:r>
            <a:r>
              <a:rPr lang="en-US" sz="2800" dirty="0">
                <a:solidFill>
                  <a:schemeClr val="bg1"/>
                </a:solidFill>
                <a:effectLst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</a:rPr>
              <a:t>małżeństwa</a:t>
            </a:r>
            <a:r>
              <a:rPr lang="en-US" sz="2800" dirty="0">
                <a:solidFill>
                  <a:schemeClr val="bg1"/>
                </a:solidFill>
                <a:effectLst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</a:rPr>
              <a:t>ojca</a:t>
            </a:r>
            <a:r>
              <a:rPr lang="en-US" sz="2800" dirty="0">
                <a:solidFill>
                  <a:schemeClr val="bg1"/>
                </a:solidFill>
                <a:effectLst/>
              </a:rPr>
              <a:t> z </a:t>
            </a:r>
            <a:r>
              <a:rPr lang="en-US" sz="2800" dirty="0" err="1">
                <a:solidFill>
                  <a:schemeClr val="bg1"/>
                </a:solidFill>
                <a:effectLst/>
              </a:rPr>
              <a:t>Marianną</a:t>
            </a:r>
            <a:r>
              <a:rPr lang="en-US" sz="2800" dirty="0">
                <a:solidFill>
                  <a:schemeClr val="bg1"/>
                </a:solidFill>
                <a:effectLst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</a:rPr>
              <a:t>Jakubowską</a:t>
            </a:r>
            <a:r>
              <a:rPr lang="en-US" sz="2800" dirty="0">
                <a:solidFill>
                  <a:schemeClr val="bg1"/>
                </a:solidFill>
                <a:effectLst/>
              </a:rPr>
              <a:t>. </a:t>
            </a:r>
            <a:r>
              <a:rPr lang="en-US" sz="2800" dirty="0" err="1">
                <a:solidFill>
                  <a:schemeClr val="bg1"/>
                </a:solidFill>
                <a:effectLst/>
              </a:rPr>
              <a:t>Została</a:t>
            </a:r>
            <a:r>
              <a:rPr lang="en-US" sz="2800" dirty="0">
                <a:solidFill>
                  <a:schemeClr val="bg1"/>
                </a:solidFill>
                <a:effectLst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</a:rPr>
              <a:t>ochrzczona</a:t>
            </a:r>
            <a:r>
              <a:rPr lang="en-US" sz="2800" dirty="0">
                <a:solidFill>
                  <a:schemeClr val="bg1"/>
                </a:solidFill>
                <a:effectLst/>
              </a:rPr>
              <a:t> w </a:t>
            </a:r>
            <a:r>
              <a:rPr lang="en-US" sz="2800" dirty="0" err="1">
                <a:solidFill>
                  <a:schemeClr val="bg1"/>
                </a:solidFill>
                <a:effectLst/>
              </a:rPr>
              <a:t>kościele</a:t>
            </a:r>
            <a:r>
              <a:rPr lang="en-US" sz="2800" dirty="0">
                <a:solidFill>
                  <a:schemeClr val="bg1"/>
                </a:solidFill>
                <a:effectLst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</a:rPr>
              <a:t>parafialnym</a:t>
            </a:r>
            <a:r>
              <a:rPr lang="en-US" sz="2800" dirty="0">
                <a:solidFill>
                  <a:schemeClr val="bg1"/>
                </a:solidFill>
                <a:effectLst/>
              </a:rPr>
              <a:t> w </a:t>
            </a:r>
            <a:r>
              <a:rPr lang="en-US" sz="2800" dirty="0" err="1">
                <a:solidFill>
                  <a:schemeClr val="bg1"/>
                </a:solidFill>
                <a:effectLst/>
              </a:rPr>
              <a:t>Myśliborzu</a:t>
            </a:r>
            <a:r>
              <a:rPr lang="en-US" sz="2800" dirty="0">
                <a:solidFill>
                  <a:schemeClr val="bg1"/>
                </a:solidFill>
                <a:effectLst/>
              </a:rPr>
              <a:t>  </a:t>
            </a:r>
            <a:br>
              <a:rPr lang="en-US" sz="2800" dirty="0">
                <a:solidFill>
                  <a:schemeClr val="bg1"/>
                </a:solidFill>
                <a:effectLst/>
              </a:rPr>
            </a:br>
            <a:r>
              <a:rPr lang="en-US" sz="2800" dirty="0">
                <a:solidFill>
                  <a:schemeClr val="bg1"/>
                </a:solidFill>
                <a:effectLst/>
              </a:rPr>
              <a:t>18 </a:t>
            </a:r>
            <a:r>
              <a:rPr lang="en-US" sz="2800" dirty="0" err="1">
                <a:solidFill>
                  <a:schemeClr val="bg1"/>
                </a:solidFill>
                <a:effectLst/>
              </a:rPr>
              <a:t>sierpnia</a:t>
            </a:r>
            <a:r>
              <a:rPr lang="en-US" sz="2800" dirty="0">
                <a:solidFill>
                  <a:schemeClr val="bg1"/>
                </a:solidFill>
                <a:effectLst/>
              </a:rPr>
              <a:t> 1918 r. </a:t>
            </a:r>
            <a:r>
              <a:rPr lang="en-US" sz="2800" dirty="0" err="1">
                <a:solidFill>
                  <a:schemeClr val="bg1"/>
                </a:solidFill>
                <a:effectLst/>
              </a:rPr>
              <a:t>przez</a:t>
            </a:r>
            <a:r>
              <a:rPr lang="en-US" sz="2800" dirty="0">
                <a:solidFill>
                  <a:schemeClr val="bg1"/>
                </a:solidFill>
                <a:effectLst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</a:rPr>
              <a:t>księdza</a:t>
            </a:r>
            <a:r>
              <a:rPr lang="en-US" sz="2800" dirty="0">
                <a:solidFill>
                  <a:schemeClr val="bg1"/>
                </a:solidFill>
                <a:effectLst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</a:rPr>
              <a:t>Józefa</a:t>
            </a:r>
            <a:r>
              <a:rPr lang="en-US" sz="2800" dirty="0">
                <a:solidFill>
                  <a:schemeClr val="bg1"/>
                </a:solidFill>
                <a:effectLst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</a:rPr>
              <a:t>Bącalskiego</a:t>
            </a:r>
            <a:r>
              <a:rPr lang="en-US" sz="2800" dirty="0">
                <a:solidFill>
                  <a:schemeClr val="bg1"/>
                </a:solidFill>
                <a:effectLst/>
              </a:rPr>
              <a:t> – </a:t>
            </a:r>
            <a:r>
              <a:rPr lang="en-US" sz="2800" dirty="0" err="1">
                <a:solidFill>
                  <a:schemeClr val="bg1"/>
                </a:solidFill>
                <a:effectLst/>
              </a:rPr>
              <a:t>proboszcza</a:t>
            </a:r>
            <a:r>
              <a:rPr lang="en-US" sz="2800" dirty="0">
                <a:solidFill>
                  <a:schemeClr val="bg1"/>
                </a:solidFill>
                <a:effectLst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</a:rPr>
              <a:t>parafii</a:t>
            </a:r>
            <a:r>
              <a:rPr lang="en-US" sz="2800" dirty="0">
                <a:solidFill>
                  <a:schemeClr val="bg1"/>
                </a:solidFill>
                <a:effectLst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</a:rPr>
              <a:t>Myślibórz</a:t>
            </a:r>
            <a:r>
              <a:rPr lang="en-US" sz="2800" dirty="0">
                <a:solidFill>
                  <a:schemeClr val="bg1"/>
                </a:solidFill>
                <a:effectLst/>
              </a:rPr>
              <a:t> w </a:t>
            </a:r>
            <a:r>
              <a:rPr lang="en-US" sz="2800" dirty="0" err="1">
                <a:solidFill>
                  <a:schemeClr val="bg1"/>
                </a:solidFill>
                <a:effectLst/>
              </a:rPr>
              <a:t>latach</a:t>
            </a:r>
            <a:r>
              <a:rPr lang="en-US" sz="2800" dirty="0">
                <a:solidFill>
                  <a:schemeClr val="bg1"/>
                </a:solidFill>
                <a:effectLst/>
              </a:rPr>
              <a:t> 1913-1926. </a:t>
            </a:r>
            <a:br>
              <a:rPr lang="en-US" sz="2800" dirty="0">
                <a:solidFill>
                  <a:schemeClr val="bg1"/>
                </a:solidFill>
                <a:effectLst/>
              </a:rPr>
            </a:br>
            <a:endParaRPr lang="en-US" sz="2800" dirty="0">
              <a:solidFill>
                <a:schemeClr val="bg1"/>
              </a:solidFill>
              <a:effectLst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6" name="Graphic 185">
            <a:extLst>
              <a:ext uri="{FF2B5EF4-FFF2-40B4-BE49-F238E27FC236}">
                <a16:creationId xmlns="" xmlns:a16="http://schemas.microsoft.com/office/drawing/2014/main" id="{582A903B-6B78-4F0A-B7C9-3D80499020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D510EA93-8F64-42C8-A630-D449506E95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06CB53FC-E4DA-4001-928B-9998A85EA5B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D210B969-4FDF-4AAC-9397-63D5434958D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570B3EF0-84EA-4F47-86A3-1EA1F644A49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259369A8-EF57-42A1-8EC8-F6A9F92A3AD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2" name="Obraz 21">
            <a:extLst>
              <a:ext uri="{FF2B5EF4-FFF2-40B4-BE49-F238E27FC236}">
                <a16:creationId xmlns="" xmlns:a16="http://schemas.microsoft.com/office/drawing/2014/main" id="{D6B7AA08-21F0-449B-A114-2103FF40EB1A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404967">
            <a:off x="6370" y="2022916"/>
            <a:ext cx="7085089" cy="23634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25535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="" xmlns:a16="http://schemas.microsoft.com/office/drawing/2014/main" id="{9AA72BD9-2C5A-4EDC-931F-5AA08EACA0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F0CD1C14-9998-4B2C-9C31-55239A4AF09B}"/>
              </a:ext>
            </a:extLst>
          </p:cNvPr>
          <p:cNvPicPr/>
          <p:nvPr/>
        </p:nvPicPr>
        <p:blipFill rotWithShape="1">
          <a:blip r:embed="rId2" cstate="print"/>
          <a:srcRect t="6437" b="40760"/>
          <a:stretch/>
        </p:blipFill>
        <p:spPr bwMode="auto">
          <a:xfrm>
            <a:off x="3522468" y="10"/>
            <a:ext cx="8669532" cy="6857990"/>
          </a:xfrm>
          <a:prstGeom prst="rect">
            <a:avLst/>
          </a:prstGeom>
          <a:noFill/>
        </p:spPr>
      </p:pic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DD3981AC-7B61-4947-BCF3-F7AA7FA385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CC6827A-59E7-429A-8AA6-1BDD8E48B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dirty="0" err="1"/>
              <a:t>Rodzina</a:t>
            </a:r>
            <a:r>
              <a:rPr lang="en-US" sz="2800" dirty="0"/>
              <a:t> </a:t>
            </a:r>
            <a:r>
              <a:rPr lang="pl-PL" sz="2800" dirty="0"/>
              <a:t>Czerniejewskich</a:t>
            </a:r>
            <a:endParaRPr lang="en-US" sz="2800" dirty="0"/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55D4142C-5077-457F-A6AD-3FECFDB396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7A5F0580-5EE9-419F-96EE-B6529EF6E7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385C49D2-B507-4374-B46D-66364CA135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" y="2530601"/>
            <a:ext cx="4638260" cy="439343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ctr"/>
            <a:r>
              <a:rPr lang="en-US" sz="2000" dirty="0" err="1">
                <a:effectLst/>
              </a:rPr>
              <a:t>Rodzina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Czerniejewskich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żyła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skromnie</a:t>
            </a:r>
            <a:r>
              <a:rPr lang="en-US" sz="2000" dirty="0">
                <a:effectLst/>
              </a:rPr>
              <a:t>. </a:t>
            </a:r>
            <a:r>
              <a:rPr lang="en-US" sz="2000" dirty="0" err="1">
                <a:effectLst/>
              </a:rPr>
              <a:t>Czasy</a:t>
            </a:r>
            <a:r>
              <a:rPr lang="en-US" sz="2000" dirty="0">
                <a:effectLst/>
              </a:rPr>
              <a:t> I </a:t>
            </a:r>
            <a:r>
              <a:rPr lang="en-US" sz="2000" dirty="0" err="1">
                <a:effectLst/>
              </a:rPr>
              <a:t>wojny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światowej</a:t>
            </a:r>
            <a:r>
              <a:rPr lang="en-US" sz="2000" dirty="0">
                <a:effectLst/>
              </a:rPr>
              <a:t>, </a:t>
            </a:r>
            <a:r>
              <a:rPr lang="en-US" sz="2000" dirty="0" err="1">
                <a:effectLst/>
              </a:rPr>
              <a:t>niestety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nie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były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dla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nich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łatwe</a:t>
            </a:r>
            <a:r>
              <a:rPr lang="en-US" sz="2000" dirty="0">
                <a:effectLst/>
              </a:rPr>
              <a:t>. Wojciech </a:t>
            </a:r>
            <a:r>
              <a:rPr lang="en-US" sz="2000" dirty="0" err="1">
                <a:effectLst/>
              </a:rPr>
              <a:t>pochodził</a:t>
            </a:r>
            <a:r>
              <a:rPr lang="en-US" sz="2000" dirty="0">
                <a:effectLst/>
              </a:rPr>
              <a:t> z </a:t>
            </a:r>
            <a:r>
              <a:rPr lang="en-US" sz="2000" dirty="0" err="1">
                <a:effectLst/>
              </a:rPr>
              <a:t>Węglewa</a:t>
            </a:r>
            <a:r>
              <a:rPr lang="en-US" sz="2000" dirty="0">
                <a:effectLst/>
              </a:rPr>
              <a:t>, z </a:t>
            </a:r>
            <a:r>
              <a:rPr lang="en-US" sz="2000" dirty="0" err="1">
                <a:effectLst/>
              </a:rPr>
              <a:t>zawodu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był</a:t>
            </a:r>
            <a:r>
              <a:rPr lang="en-US" sz="2000" dirty="0">
                <a:effectLst/>
              </a:rPr>
              <a:t>  </a:t>
            </a:r>
            <a:r>
              <a:rPr lang="en-US" sz="2000" dirty="0" err="1">
                <a:effectLst/>
              </a:rPr>
              <a:t>murarzem</a:t>
            </a:r>
            <a:r>
              <a:rPr lang="en-US" sz="2000" dirty="0">
                <a:effectLst/>
              </a:rPr>
              <a:t>, </a:t>
            </a:r>
            <a:r>
              <a:rPr lang="en-US" sz="2000" dirty="0" err="1">
                <a:effectLst/>
              </a:rPr>
              <a:t>więc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często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przebywał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poza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domem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pomagając</a:t>
            </a:r>
            <a:r>
              <a:rPr lang="en-US" sz="2000" dirty="0">
                <a:effectLst/>
              </a:rPr>
              <a:t> w </a:t>
            </a:r>
            <a:r>
              <a:rPr lang="en-US" sz="2000" dirty="0" err="1">
                <a:effectLst/>
              </a:rPr>
              <a:t>odbudowie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zniszczonych</a:t>
            </a:r>
            <a:r>
              <a:rPr lang="en-US" sz="2000" dirty="0">
                <a:effectLst/>
              </a:rPr>
              <a:t> po </a:t>
            </a:r>
            <a:r>
              <a:rPr lang="en-US" sz="2000" dirty="0" err="1">
                <a:effectLst/>
              </a:rPr>
              <a:t>wojnie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domów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budynków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gospodarczych</a:t>
            </a:r>
            <a:r>
              <a:rPr lang="en-US" sz="2000" dirty="0">
                <a:effectLst/>
              </a:rPr>
              <a:t> w </a:t>
            </a:r>
            <a:r>
              <a:rPr lang="en-US" sz="2000" dirty="0" err="1">
                <a:effectLst/>
              </a:rPr>
              <a:t>okolicy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lub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budowie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nowych</a:t>
            </a:r>
            <a:r>
              <a:rPr lang="en-US" sz="2000" dirty="0">
                <a:effectLst/>
              </a:rPr>
              <a:t>.  </a:t>
            </a:r>
            <a:r>
              <a:rPr lang="en-US" sz="2000" dirty="0" err="1">
                <a:effectLst/>
              </a:rPr>
              <a:t>Głównym</a:t>
            </a:r>
            <a:r>
              <a:rPr lang="en-US" sz="2000" dirty="0">
                <a:effectLst/>
              </a:rPr>
              <a:t> </a:t>
            </a:r>
            <a:r>
              <a:rPr lang="pl-PL" sz="2000" dirty="0">
                <a:effectLst/>
              </a:rPr>
              <a:t>jednak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źródłem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utrzymania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były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dochody</a:t>
            </a:r>
            <a:r>
              <a:rPr lang="en-US" sz="2000" dirty="0">
                <a:effectLst/>
              </a:rPr>
              <a:t> z </a:t>
            </a:r>
            <a:r>
              <a:rPr lang="en-US" sz="2000" dirty="0" err="1">
                <a:effectLst/>
              </a:rPr>
              <a:t>prowadzonego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małego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gospodarstwa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rolnego</a:t>
            </a:r>
            <a:r>
              <a:rPr lang="en-US" sz="2000" dirty="0">
                <a:effectLst/>
              </a:rPr>
              <a:t>, </a:t>
            </a:r>
            <a:r>
              <a:rPr lang="en-US" sz="2000" dirty="0" err="1">
                <a:effectLst/>
              </a:rPr>
              <a:t>którym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zajmowała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się</a:t>
            </a:r>
            <a:r>
              <a:rPr lang="en-US" sz="2000" dirty="0">
                <a:effectLst/>
              </a:rPr>
              <a:t> Helena </a:t>
            </a:r>
            <a:r>
              <a:rPr lang="en-US" sz="2000" dirty="0" err="1">
                <a:effectLst/>
              </a:rPr>
              <a:t>wraz</a:t>
            </a:r>
            <a:r>
              <a:rPr lang="en-US" sz="2000" dirty="0">
                <a:effectLst/>
              </a:rPr>
              <a:t> z </a:t>
            </a:r>
            <a:r>
              <a:rPr lang="en-US" sz="2000" dirty="0" err="1">
                <a:effectLst/>
              </a:rPr>
              <a:t>dziećmi</a:t>
            </a:r>
            <a:r>
              <a:rPr lang="en-US" sz="2000" dirty="0">
                <a:effectLst/>
              </a:rPr>
              <a:t>. 15 </a:t>
            </a:r>
            <a:r>
              <a:rPr lang="en-US" sz="2000" dirty="0" err="1">
                <a:effectLst/>
              </a:rPr>
              <a:t>września</a:t>
            </a:r>
            <a:r>
              <a:rPr lang="en-US" sz="2000" dirty="0">
                <a:effectLst/>
              </a:rPr>
              <a:t> 1937r. </a:t>
            </a:r>
            <a:r>
              <a:rPr lang="en-US" sz="2000" dirty="0" err="1">
                <a:effectLst/>
              </a:rPr>
              <a:t>gdy</a:t>
            </a:r>
            <a:r>
              <a:rPr lang="en-US" sz="2000" dirty="0">
                <a:effectLst/>
              </a:rPr>
              <a:t> Marianna ma 19 </a:t>
            </a:r>
            <a:r>
              <a:rPr lang="en-US" sz="2000" dirty="0" err="1">
                <a:effectLst/>
              </a:rPr>
              <a:t>lat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umiera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jej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ojciec</a:t>
            </a:r>
            <a:r>
              <a:rPr lang="en-US" sz="2000" dirty="0">
                <a:effectLst/>
              </a:rPr>
              <a:t>. </a:t>
            </a:r>
            <a:r>
              <a:rPr lang="en-US" sz="2000" dirty="0" err="1">
                <a:effectLst/>
              </a:rPr>
              <a:t>Matka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zostaje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sama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na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gospodarstwie</a:t>
            </a:r>
            <a:r>
              <a:rPr lang="en-US" sz="2000" dirty="0">
                <a:effectLst/>
              </a:rPr>
              <a:t>. </a:t>
            </a:r>
            <a:r>
              <a:rPr lang="en-US" sz="2000" dirty="0" err="1">
                <a:effectLst/>
              </a:rPr>
              <a:t>Dużą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pomoc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oferuje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jej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córka</a:t>
            </a:r>
            <a:r>
              <a:rPr lang="en-US" sz="2000" dirty="0">
                <a:effectLst/>
              </a:rPr>
              <a:t> Marianna </a:t>
            </a:r>
            <a:r>
              <a:rPr lang="en-US" sz="2000" dirty="0" err="1">
                <a:effectLst/>
              </a:rPr>
              <a:t>oraz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jej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starszy</a:t>
            </a:r>
            <a:r>
              <a:rPr lang="en-US" sz="2000" dirty="0">
                <a:effectLst/>
              </a:rPr>
              <a:t> brat Zygmunt. 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11527160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5A0118C5-4F8D-4CF4-BADD-53FEACC6C4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BDCD228-C772-4247-A1F8-170DC68E8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8" y="694268"/>
            <a:ext cx="3553510" cy="547793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Trudy </a:t>
            </a:r>
            <a:r>
              <a:rPr lang="en-US" sz="44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życia</a:t>
            </a:r>
            <a:r>
              <a:rPr lang="en-US" sz="4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…</a:t>
            </a:r>
          </a:p>
        </p:txBody>
      </p:sp>
      <p:grpSp>
        <p:nvGrpSpPr>
          <p:cNvPr id="11" name="Graphic 38">
            <a:extLst>
              <a:ext uri="{FF2B5EF4-FFF2-40B4-BE49-F238E27FC236}">
                <a16:creationId xmlns="" xmlns:a16="http://schemas.microsoft.com/office/drawing/2014/main" id="{1E8369D0-2C3B-4E27-AC6C-A246AC28CD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202912"/>
            <a:ext cx="1910252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A3D5586F-4573-4C57-9793-1EBFDC89634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5EED35EF-93A0-4921-941C-ECC67AE2A4D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aphic 4">
            <a:extLst>
              <a:ext uri="{FF2B5EF4-FFF2-40B4-BE49-F238E27FC236}">
                <a16:creationId xmlns="" xmlns:a16="http://schemas.microsoft.com/office/drawing/2014/main" id="{C6F74901-2A71-43C3-837C-27CCD6B6D63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4737426" y="2203010"/>
            <a:ext cx="975169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A92DF49A-063A-4F60-BE30-D268264925C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70DCBBE0-7DEE-43ED-BEE3-ABB179CFC1D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539FE8DF-D1B2-4074-9BDF-C458EA0123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61C143B5-6E24-417D-A035-65747A8E9D5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0331ED8C-8819-4FFB-BF3C-FDA6A90D4BC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2A39574D-5ECC-4A94-9CB6-646D90DA5A6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6A73D6F7-977D-4026-8F68-CA63C162C6D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56348370-4FD9-4A99-BB05-944D5B0B0E6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D1146D46-43DB-4487-A191-0970511C33C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517B7142-9D64-4D34-B23C-9471326AD66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E8EB71CD-AB26-440E-A0D5-E1081DB55AE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34423BD2-7458-4680-AF49-5013C9D30E5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25547DC8-8B87-4446-9CC9-65AF04A5FEA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EC11F68A-CC71-4196-BBF3-20CDCD75D4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99502" y="4752208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="" xmlns:a16="http://schemas.microsoft.com/office/drawing/2014/main" id="{085F9950-F10E-4E64-962B-F703457898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99502" y="4752208"/>
            <a:ext cx="365021" cy="36502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8F0852AD-A8B0-408A-B300-4B29EFD51B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34868" y="1130846"/>
            <a:ext cx="5217173" cy="435133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algn="ctr"/>
            <a:endParaRPr lang="pl-PL" sz="2600" dirty="0">
              <a:solidFill>
                <a:schemeClr val="bg1"/>
              </a:solidFill>
            </a:endParaRPr>
          </a:p>
          <a:p>
            <a:pPr algn="ctr"/>
            <a:r>
              <a:rPr lang="en-US" sz="2600" dirty="0" err="1">
                <a:solidFill>
                  <a:schemeClr val="bg1"/>
                </a:solidFill>
                <a:effectLst/>
              </a:rPr>
              <a:t>Nie</a:t>
            </a:r>
            <a:r>
              <a:rPr lang="en-US" sz="2600" dirty="0">
                <a:solidFill>
                  <a:schemeClr val="bg1"/>
                </a:solidFill>
                <a:effectLst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</a:rPr>
              <a:t>miała</a:t>
            </a:r>
            <a:r>
              <a:rPr lang="en-US" sz="2600" dirty="0">
                <a:solidFill>
                  <a:schemeClr val="bg1"/>
                </a:solidFill>
                <a:effectLst/>
              </a:rPr>
              <a:t> w </a:t>
            </a:r>
            <a:r>
              <a:rPr lang="en-US" sz="2600" dirty="0" err="1">
                <a:solidFill>
                  <a:schemeClr val="bg1"/>
                </a:solidFill>
                <a:effectLst/>
              </a:rPr>
              <a:t>życiu</a:t>
            </a:r>
            <a:r>
              <a:rPr lang="en-US" sz="2600" dirty="0">
                <a:solidFill>
                  <a:schemeClr val="bg1"/>
                </a:solidFill>
                <a:effectLst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</a:rPr>
              <a:t>chwili</a:t>
            </a:r>
            <a:r>
              <a:rPr lang="en-US" sz="2600" dirty="0">
                <a:solidFill>
                  <a:schemeClr val="bg1"/>
                </a:solidFill>
                <a:effectLst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</a:rPr>
              <a:t>wytchnienia</a:t>
            </a:r>
            <a:r>
              <a:rPr lang="en-US" sz="2600" dirty="0">
                <a:solidFill>
                  <a:schemeClr val="bg1"/>
                </a:solidFill>
                <a:effectLst/>
              </a:rPr>
              <a:t>. </a:t>
            </a:r>
            <a:r>
              <a:rPr lang="en-US" sz="2600" dirty="0" err="1">
                <a:solidFill>
                  <a:schemeClr val="bg1"/>
                </a:solidFill>
                <a:effectLst/>
              </a:rPr>
              <a:t>Pracowała</a:t>
            </a:r>
            <a:r>
              <a:rPr lang="en-US" sz="2600" dirty="0">
                <a:solidFill>
                  <a:schemeClr val="bg1"/>
                </a:solidFill>
                <a:effectLst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</a:rPr>
              <a:t>jako</a:t>
            </a:r>
            <a:r>
              <a:rPr lang="en-US" sz="2600" dirty="0">
                <a:solidFill>
                  <a:schemeClr val="bg1"/>
                </a:solidFill>
                <a:effectLst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</a:rPr>
              <a:t>mała</a:t>
            </a:r>
            <a:r>
              <a:rPr lang="en-US" sz="2600" dirty="0">
                <a:solidFill>
                  <a:schemeClr val="bg1"/>
                </a:solidFill>
                <a:effectLst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</a:rPr>
              <a:t>dziewczynka</a:t>
            </a:r>
            <a:r>
              <a:rPr lang="en-US" sz="2600" dirty="0">
                <a:solidFill>
                  <a:schemeClr val="bg1"/>
                </a:solidFill>
                <a:effectLst/>
              </a:rPr>
              <a:t>, </a:t>
            </a:r>
            <a:r>
              <a:rPr lang="en-US" sz="2600" dirty="0" err="1">
                <a:solidFill>
                  <a:schemeClr val="bg1"/>
                </a:solidFill>
                <a:effectLst/>
              </a:rPr>
              <a:t>nastolatka</a:t>
            </a:r>
            <a:r>
              <a:rPr lang="en-US" sz="2600" dirty="0">
                <a:solidFill>
                  <a:schemeClr val="bg1"/>
                </a:solidFill>
                <a:effectLst/>
              </a:rPr>
              <a:t>, </a:t>
            </a:r>
            <a:r>
              <a:rPr lang="en-US" sz="2600" dirty="0" err="1">
                <a:solidFill>
                  <a:schemeClr val="bg1"/>
                </a:solidFill>
                <a:effectLst/>
              </a:rPr>
              <a:t>mężatka</a:t>
            </a:r>
            <a:r>
              <a:rPr lang="en-US" sz="2600" dirty="0">
                <a:solidFill>
                  <a:schemeClr val="bg1"/>
                </a:solidFill>
                <a:effectLst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</a:rPr>
              <a:t>i</a:t>
            </a:r>
            <a:r>
              <a:rPr lang="en-US" sz="2600" dirty="0">
                <a:solidFill>
                  <a:schemeClr val="bg1"/>
                </a:solidFill>
                <a:effectLst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</a:rPr>
              <a:t>matka</a:t>
            </a:r>
            <a:r>
              <a:rPr lang="en-US" sz="2600" dirty="0">
                <a:solidFill>
                  <a:schemeClr val="bg1"/>
                </a:solidFill>
                <a:effectLst/>
              </a:rPr>
              <a:t>. </a:t>
            </a:r>
            <a:r>
              <a:rPr lang="en-US" sz="2600" dirty="0" err="1">
                <a:solidFill>
                  <a:schemeClr val="bg1"/>
                </a:solidFill>
                <a:effectLst/>
              </a:rPr>
              <a:t>Nieustannie</a:t>
            </a:r>
            <a:r>
              <a:rPr lang="en-US" sz="2600" dirty="0">
                <a:solidFill>
                  <a:schemeClr val="bg1"/>
                </a:solidFill>
                <a:effectLst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</a:rPr>
              <a:t>troszczyła</a:t>
            </a:r>
            <a:r>
              <a:rPr lang="en-US" sz="2600" dirty="0">
                <a:solidFill>
                  <a:schemeClr val="bg1"/>
                </a:solidFill>
                <a:effectLst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</a:rPr>
              <a:t>się</a:t>
            </a:r>
            <a:r>
              <a:rPr lang="en-US" sz="2600" dirty="0">
                <a:solidFill>
                  <a:schemeClr val="bg1"/>
                </a:solidFill>
                <a:effectLst/>
              </a:rPr>
              <a:t> o </a:t>
            </a:r>
            <a:r>
              <a:rPr lang="en-US" sz="2600" dirty="0" err="1">
                <a:solidFill>
                  <a:schemeClr val="bg1"/>
                </a:solidFill>
                <a:effectLst/>
              </a:rPr>
              <a:t>rodzinę</a:t>
            </a:r>
            <a:r>
              <a:rPr lang="en-US" sz="2600" dirty="0">
                <a:solidFill>
                  <a:schemeClr val="bg1"/>
                </a:solidFill>
                <a:effectLst/>
              </a:rPr>
              <a:t> – to </a:t>
            </a:r>
            <a:r>
              <a:rPr lang="en-US" sz="2600" dirty="0" err="1">
                <a:solidFill>
                  <a:schemeClr val="bg1"/>
                </a:solidFill>
                <a:effectLst/>
              </a:rPr>
              <a:t>bowiem</a:t>
            </a:r>
            <a:r>
              <a:rPr lang="en-US" sz="2600" dirty="0">
                <a:solidFill>
                  <a:schemeClr val="bg1"/>
                </a:solidFill>
                <a:effectLst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</a:rPr>
              <a:t>na</a:t>
            </a:r>
            <a:r>
              <a:rPr lang="en-US" sz="2600" dirty="0">
                <a:solidFill>
                  <a:schemeClr val="bg1"/>
                </a:solidFill>
                <a:effectLst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</a:rPr>
              <a:t>jej</a:t>
            </a:r>
            <a:r>
              <a:rPr lang="en-US" sz="2600" dirty="0">
                <a:solidFill>
                  <a:schemeClr val="bg1"/>
                </a:solidFill>
                <a:effectLst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</a:rPr>
              <a:t>barkach</a:t>
            </a:r>
            <a:r>
              <a:rPr lang="en-US" sz="2600" dirty="0">
                <a:solidFill>
                  <a:schemeClr val="bg1"/>
                </a:solidFill>
                <a:effectLst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</a:rPr>
              <a:t>spoczywało</a:t>
            </a:r>
            <a:r>
              <a:rPr lang="en-US" sz="2600" dirty="0">
                <a:solidFill>
                  <a:schemeClr val="bg1"/>
                </a:solidFill>
                <a:effectLst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</a:rPr>
              <a:t>wyżywienie</a:t>
            </a:r>
            <a:r>
              <a:rPr lang="en-US" sz="2600" dirty="0">
                <a:solidFill>
                  <a:schemeClr val="bg1"/>
                </a:solidFill>
                <a:effectLst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</a:rPr>
              <a:t>męża</a:t>
            </a:r>
            <a:r>
              <a:rPr lang="en-US" sz="2600" dirty="0">
                <a:solidFill>
                  <a:schemeClr val="bg1"/>
                </a:solidFill>
                <a:effectLst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</a:rPr>
              <a:t>i</a:t>
            </a:r>
            <a:r>
              <a:rPr lang="en-US" sz="2600" dirty="0">
                <a:solidFill>
                  <a:schemeClr val="bg1"/>
                </a:solidFill>
                <a:effectLst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</a:rPr>
              <a:t>gromadki</a:t>
            </a:r>
            <a:r>
              <a:rPr lang="en-US" sz="2600" dirty="0">
                <a:solidFill>
                  <a:schemeClr val="bg1"/>
                </a:solidFill>
                <a:effectLst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</a:rPr>
              <a:t>dzieci</a:t>
            </a:r>
            <a:r>
              <a:rPr lang="en-US" sz="2600" dirty="0">
                <a:solidFill>
                  <a:schemeClr val="bg1"/>
                </a:solidFill>
                <a:effectLst/>
              </a:rPr>
              <a:t>, </a:t>
            </a:r>
            <a:r>
              <a:rPr lang="en-US" sz="2600" dirty="0" err="1">
                <a:solidFill>
                  <a:schemeClr val="bg1"/>
                </a:solidFill>
                <a:effectLst/>
              </a:rPr>
              <a:t>których</a:t>
            </a:r>
            <a:r>
              <a:rPr lang="en-US" sz="2600" dirty="0">
                <a:solidFill>
                  <a:schemeClr val="bg1"/>
                </a:solidFill>
                <a:effectLst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</a:rPr>
              <a:t>miała</a:t>
            </a:r>
            <a:r>
              <a:rPr lang="en-US" sz="2600" dirty="0">
                <a:solidFill>
                  <a:schemeClr val="bg1"/>
                </a:solidFill>
                <a:effectLst/>
              </a:rPr>
              <a:t> w </a:t>
            </a:r>
            <a:r>
              <a:rPr lang="en-US" sz="2600" dirty="0" err="1">
                <a:solidFill>
                  <a:schemeClr val="bg1"/>
                </a:solidFill>
                <a:effectLst/>
              </a:rPr>
              <a:t>sumie</a:t>
            </a:r>
            <a:r>
              <a:rPr lang="en-US" sz="2600" dirty="0">
                <a:solidFill>
                  <a:schemeClr val="bg1"/>
                </a:solidFill>
                <a:effectLst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</a:rPr>
              <a:t>czternaścioro</a:t>
            </a:r>
            <a:r>
              <a:rPr lang="en-US" sz="2600" dirty="0">
                <a:solidFill>
                  <a:schemeClr val="bg1"/>
                </a:solidFill>
                <a:effectLst/>
              </a:rPr>
              <a:t>.  </a:t>
            </a:r>
            <a:r>
              <a:rPr lang="en-US" sz="2600" dirty="0" err="1">
                <a:solidFill>
                  <a:schemeClr val="bg1"/>
                </a:solidFill>
                <a:effectLst/>
              </a:rPr>
              <a:t>Troska</a:t>
            </a:r>
            <a:r>
              <a:rPr lang="en-US" sz="2600" dirty="0">
                <a:solidFill>
                  <a:schemeClr val="bg1"/>
                </a:solidFill>
                <a:effectLst/>
              </a:rPr>
              <a:t> </a:t>
            </a:r>
            <a:br>
              <a:rPr lang="en-US" sz="2600" dirty="0">
                <a:solidFill>
                  <a:schemeClr val="bg1"/>
                </a:solidFill>
                <a:effectLst/>
              </a:rPr>
            </a:br>
            <a:r>
              <a:rPr lang="en-US" sz="2600" dirty="0">
                <a:solidFill>
                  <a:schemeClr val="bg1"/>
                </a:solidFill>
                <a:effectLst/>
              </a:rPr>
              <a:t>o </a:t>
            </a:r>
            <a:r>
              <a:rPr lang="en-US" sz="2600" dirty="0" err="1">
                <a:solidFill>
                  <a:schemeClr val="bg1"/>
                </a:solidFill>
                <a:effectLst/>
              </a:rPr>
              <a:t>dzieci</a:t>
            </a:r>
            <a:r>
              <a:rPr lang="en-US" sz="2600" dirty="0">
                <a:solidFill>
                  <a:schemeClr val="bg1"/>
                </a:solidFill>
                <a:effectLst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</a:rPr>
              <a:t>i</a:t>
            </a:r>
            <a:r>
              <a:rPr lang="en-US" sz="2600" dirty="0">
                <a:solidFill>
                  <a:schemeClr val="bg1"/>
                </a:solidFill>
                <a:effectLst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</a:rPr>
              <a:t>przepracowanie</a:t>
            </a:r>
            <a:r>
              <a:rPr lang="en-US" sz="2600" dirty="0">
                <a:solidFill>
                  <a:schemeClr val="bg1"/>
                </a:solidFill>
                <a:effectLst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</a:rPr>
              <a:t>wpłynęło</a:t>
            </a:r>
            <a:r>
              <a:rPr lang="en-US" sz="2600" dirty="0">
                <a:solidFill>
                  <a:schemeClr val="bg1"/>
                </a:solidFill>
                <a:effectLst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</a:rPr>
              <a:t>na</a:t>
            </a:r>
            <a:r>
              <a:rPr lang="en-US" sz="2600" dirty="0">
                <a:solidFill>
                  <a:schemeClr val="bg1"/>
                </a:solidFill>
                <a:effectLst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</a:rPr>
              <a:t>ogólny</a:t>
            </a:r>
            <a:r>
              <a:rPr lang="en-US" sz="2600" dirty="0">
                <a:solidFill>
                  <a:schemeClr val="bg1"/>
                </a:solidFill>
                <a:effectLst/>
              </a:rPr>
              <a:t> stan </a:t>
            </a:r>
            <a:r>
              <a:rPr lang="en-US" sz="2600" dirty="0" err="1">
                <a:solidFill>
                  <a:schemeClr val="bg1"/>
                </a:solidFill>
                <a:effectLst/>
              </a:rPr>
              <a:t>zdrowia</a:t>
            </a:r>
            <a:r>
              <a:rPr lang="en-US" sz="2600" dirty="0">
                <a:solidFill>
                  <a:schemeClr val="bg1"/>
                </a:solidFill>
                <a:effectLst/>
              </a:rPr>
              <a:t>. Helena </a:t>
            </a:r>
            <a:r>
              <a:rPr lang="en-US" sz="2600" dirty="0" err="1">
                <a:solidFill>
                  <a:schemeClr val="bg1"/>
                </a:solidFill>
                <a:effectLst/>
              </a:rPr>
              <a:t>umiera</a:t>
            </a:r>
            <a:r>
              <a:rPr lang="en-US" sz="2600" dirty="0">
                <a:solidFill>
                  <a:schemeClr val="bg1"/>
                </a:solidFill>
                <a:effectLst/>
              </a:rPr>
              <a:t> w </a:t>
            </a:r>
            <a:r>
              <a:rPr lang="en-US" sz="2600" dirty="0" err="1">
                <a:solidFill>
                  <a:schemeClr val="bg1"/>
                </a:solidFill>
                <a:effectLst/>
              </a:rPr>
              <a:t>wieku</a:t>
            </a:r>
            <a:r>
              <a:rPr lang="en-US" sz="2600" dirty="0">
                <a:solidFill>
                  <a:schemeClr val="bg1"/>
                </a:solidFill>
                <a:effectLst/>
              </a:rPr>
              <a:t> 63 lat w </a:t>
            </a:r>
            <a:r>
              <a:rPr lang="en-US" sz="2600" dirty="0" err="1">
                <a:solidFill>
                  <a:schemeClr val="bg1"/>
                </a:solidFill>
                <a:effectLst/>
              </a:rPr>
              <a:t>lipcu</a:t>
            </a:r>
            <a:r>
              <a:rPr lang="en-US" sz="2600" dirty="0">
                <a:solidFill>
                  <a:schemeClr val="bg1"/>
                </a:solidFill>
                <a:effectLst/>
              </a:rPr>
              <a:t> </a:t>
            </a:r>
            <a:r>
              <a:rPr lang="en-US" sz="2600" dirty="0" smtClean="0">
                <a:solidFill>
                  <a:schemeClr val="bg1"/>
                </a:solidFill>
                <a:effectLst/>
              </a:rPr>
              <a:t>1950</a:t>
            </a:r>
            <a:r>
              <a:rPr lang="pl-PL" sz="2600" dirty="0" smtClean="0">
                <a:solidFill>
                  <a:schemeClr val="bg1"/>
                </a:solidFill>
                <a:effectLst/>
              </a:rPr>
              <a:t>r.</a:t>
            </a:r>
            <a:endParaRPr lang="en-US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141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9AA72BD9-2C5A-4EDC-931F-5AA08EACA0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 descr="Budynek starej szkoły w Radolinie">
            <a:extLst>
              <a:ext uri="{FF2B5EF4-FFF2-40B4-BE49-F238E27FC236}">
                <a16:creationId xmlns="" xmlns:a16="http://schemas.microsoft.com/office/drawing/2014/main" id="{CE50B171-EF7F-46EB-AC11-FC00F534EDF5}"/>
              </a:ext>
            </a:extLst>
          </p:cNvPr>
          <p:cNvPicPr/>
          <p:nvPr/>
        </p:nvPicPr>
        <p:blipFill rotWithShape="1">
          <a:blip r:embed="rId2"/>
          <a:srcRect r="17831"/>
          <a:stretch/>
        </p:blipFill>
        <p:spPr bwMode="auto">
          <a:xfrm>
            <a:off x="3522468" y="10"/>
            <a:ext cx="8669532" cy="6857990"/>
          </a:xfrm>
          <a:prstGeom prst="rect">
            <a:avLst/>
          </a:prstGeom>
          <a:noFill/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DD3981AC-7B61-4947-BCF3-F7AA7FA385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FE96136-0732-4E57-AD1A-CDAD9B240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dirty="0" err="1"/>
              <a:t>Edukacja</a:t>
            </a:r>
            <a:endParaRPr lang="en-US" sz="2800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55D4142C-5077-457F-A6AD-3FECFDB396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7A5F0580-5EE9-419F-96EE-B6529EF6E7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35EA4E78-8C52-4571-AE6C-C276567B2E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1093" y="2718054"/>
            <a:ext cx="4594801" cy="396550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indent="-228600" algn="ctr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</a:rPr>
              <a:t>Marianna </a:t>
            </a:r>
            <a:r>
              <a:rPr lang="en-US" sz="2400" dirty="0" err="1">
                <a:effectLst/>
              </a:rPr>
              <a:t>ukończyła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dwie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klasy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Szkoły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Podstawowej</a:t>
            </a:r>
            <a:r>
              <a:rPr lang="en-US" sz="2400" dirty="0">
                <a:effectLst/>
              </a:rPr>
              <a:t> w </a:t>
            </a:r>
            <a:r>
              <a:rPr lang="en-US" sz="2400" dirty="0" err="1">
                <a:effectLst/>
              </a:rPr>
              <a:t>pobliskiej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Radolinie</a:t>
            </a:r>
            <a:r>
              <a:rPr lang="en-US" sz="2400" dirty="0">
                <a:effectLst/>
              </a:rPr>
              <a:t>. Historia </a:t>
            </a:r>
            <a:r>
              <a:rPr lang="en-US" sz="2400" dirty="0" err="1">
                <a:effectLst/>
              </a:rPr>
              <a:t>tej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Szkoły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sięga</a:t>
            </a:r>
            <a:r>
              <a:rPr lang="en-US" sz="2400" dirty="0">
                <a:effectLst/>
              </a:rPr>
              <a:t> 1904 </a:t>
            </a:r>
            <a:r>
              <a:rPr lang="en-US" sz="2400" dirty="0" err="1">
                <a:effectLst/>
              </a:rPr>
              <a:t>roku</a:t>
            </a:r>
            <a:r>
              <a:rPr lang="en-US" sz="2400" dirty="0">
                <a:effectLst/>
              </a:rPr>
              <a:t>. </a:t>
            </a:r>
            <a:r>
              <a:rPr lang="en-US" sz="2400" dirty="0" err="1">
                <a:effectLst/>
              </a:rPr>
              <a:t>Prawo</a:t>
            </a:r>
            <a:r>
              <a:rPr lang="en-US" sz="2400" dirty="0">
                <a:effectLst/>
              </a:rPr>
              <a:t> do </a:t>
            </a:r>
            <a:r>
              <a:rPr lang="en-US" sz="2400" dirty="0" err="1">
                <a:effectLst/>
              </a:rPr>
              <a:t>nauki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miały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dzieci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posiadaczy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nieruchomości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rolnych</a:t>
            </a:r>
            <a:r>
              <a:rPr lang="en-US" sz="2400" dirty="0">
                <a:effectLst/>
              </a:rPr>
              <a:t>. </a:t>
            </a:r>
            <a:r>
              <a:rPr lang="en-US" sz="2400" dirty="0" err="1">
                <a:effectLst/>
              </a:rPr>
              <a:t>Realizowano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wówczas</a:t>
            </a:r>
            <a:r>
              <a:rPr lang="en-US" sz="2400" dirty="0">
                <a:effectLst/>
              </a:rPr>
              <a:t> program </a:t>
            </a:r>
            <a:r>
              <a:rPr lang="en-US" sz="2400" dirty="0" err="1">
                <a:effectLst/>
              </a:rPr>
              <a:t>czterech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klas</a:t>
            </a:r>
            <a:r>
              <a:rPr lang="en-US" sz="2400" dirty="0">
                <a:effectLst/>
              </a:rPr>
              <a:t>, a </a:t>
            </a:r>
            <a:r>
              <a:rPr lang="en-US" sz="2400" dirty="0" err="1">
                <a:effectLst/>
              </a:rPr>
              <a:t>dzieci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uczono</a:t>
            </a:r>
            <a:r>
              <a:rPr lang="en-US" sz="2400" dirty="0">
                <a:effectLst/>
              </a:rPr>
              <a:t> w </a:t>
            </a:r>
            <a:r>
              <a:rPr lang="en-US" sz="2400" dirty="0" err="1">
                <a:effectLst/>
              </a:rPr>
              <a:t>języku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rosyjskim</a:t>
            </a:r>
            <a:r>
              <a:rPr lang="en-US" sz="2400" dirty="0">
                <a:effectLst/>
              </a:rPr>
              <a:t>. </a:t>
            </a:r>
            <a:r>
              <a:rPr lang="en-US" sz="2400" dirty="0" err="1">
                <a:effectLst/>
              </a:rPr>
              <a:t>Język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polski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traktowano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jako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jeden</a:t>
            </a:r>
            <a:r>
              <a:rPr lang="en-US" sz="2400" dirty="0">
                <a:effectLst/>
              </a:rPr>
              <a:t> z </a:t>
            </a:r>
            <a:r>
              <a:rPr lang="en-US" sz="2400" dirty="0" err="1">
                <a:effectLst/>
              </a:rPr>
              <a:t>przedmiotów</a:t>
            </a:r>
            <a:r>
              <a:rPr lang="en-US" sz="2400" dirty="0">
                <a:effectLst/>
              </a:rPr>
              <a:t>. </a:t>
            </a:r>
            <a:r>
              <a:rPr lang="en-US" sz="2400" dirty="0" err="1">
                <a:effectLst/>
              </a:rPr>
              <a:t>Nie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było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obowiązku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szkolnego</a:t>
            </a:r>
            <a:r>
              <a:rPr lang="en-US" sz="2400" dirty="0">
                <a:effectLst/>
              </a:rPr>
              <a:t>, a do </a:t>
            </a:r>
            <a:r>
              <a:rPr lang="en-US" sz="2400" dirty="0" err="1">
                <a:effectLst/>
              </a:rPr>
              <a:t>szkoły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chodziły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tylko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dzieci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starsze</a:t>
            </a:r>
            <a:r>
              <a:rPr lang="en-US" sz="2400" dirty="0">
                <a:effectLst/>
              </a:rPr>
              <a:t>.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700" dirty="0"/>
          </a:p>
        </p:txBody>
      </p:sp>
    </p:spTree>
    <p:extLst>
      <p:ext uri="{BB962C8B-B14F-4D97-AF65-F5344CB8AC3E}">
        <p14:creationId xmlns="" xmlns:p14="http://schemas.microsoft.com/office/powerpoint/2010/main" val="25909103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="" xmlns:a16="http://schemas.microsoft.com/office/drawing/2014/main" id="{B95B9BA8-1D69-4796-85F5-B6D0BD5235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EFF8FF17-A316-4024-92DF-94ED70241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3815" y="226177"/>
            <a:ext cx="4391024" cy="132343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Szkoła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Podstawowa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w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Radolinie</a:t>
            </a:r>
            <a:endParaRPr lang="en-US" sz="40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="" xmlns:a16="http://schemas.microsoft.com/office/drawing/2014/main" id="{CC09AFE8-9934-40C0-A058-4008A3B197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827160" y="1498600"/>
            <a:ext cx="5260976" cy="4707593"/>
            <a:chOff x="6096000" y="841376"/>
            <a:chExt cx="5260976" cy="4707593"/>
          </a:xfrm>
          <a:effectLst>
            <a:outerShdw blurRad="381000" dist="152400" dir="5400000" algn="ctr" rotWithShape="0">
              <a:srgbClr val="000000">
                <a:alpha val="10000"/>
              </a:srgbClr>
            </a:outerShdw>
          </a:effectLst>
        </p:grpSpPr>
        <p:grpSp>
          <p:nvGrpSpPr>
            <p:cNvPr id="74" name="Group 73">
              <a:extLst>
                <a:ext uri="{FF2B5EF4-FFF2-40B4-BE49-F238E27FC236}">
                  <a16:creationId xmlns="" xmlns:a16="http://schemas.microsoft.com/office/drawing/2014/main" id="{23588ED6-49C5-4EAF-BBCE-DB6B4184D36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6096001" y="841376"/>
              <a:ext cx="5260975" cy="4707593"/>
              <a:chOff x="6096001" y="841376"/>
              <a:chExt cx="5260975" cy="4707593"/>
            </a:xfrm>
          </p:grpSpPr>
          <p:sp>
            <p:nvSpPr>
              <p:cNvPr id="78" name="Freeform: Shape 77">
                <a:extLst>
                  <a:ext uri="{FF2B5EF4-FFF2-40B4-BE49-F238E27FC236}">
                    <a16:creationId xmlns="" xmlns:a16="http://schemas.microsoft.com/office/drawing/2014/main" id="{0149B80A-4A62-4495-AE87-F32755EBDD9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="" xmlns:a16="http://schemas.microsoft.com/office/drawing/2014/main" id="{438C3DC5-5887-49A9-AABB-A9772488F26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="" xmlns:a16="http://schemas.microsoft.com/office/drawing/2014/main" id="{5BD695E1-00AC-49AE-93BF-22000734A8F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6096000" y="4138312"/>
              <a:ext cx="5260975" cy="1410656"/>
              <a:chOff x="6096000" y="4138312"/>
              <a:chExt cx="5260975" cy="1410656"/>
            </a:xfrm>
          </p:grpSpPr>
          <p:sp>
            <p:nvSpPr>
              <p:cNvPr id="76" name="Freeform: Shape 75">
                <a:extLst>
                  <a:ext uri="{FF2B5EF4-FFF2-40B4-BE49-F238E27FC236}">
                    <a16:creationId xmlns="" xmlns:a16="http://schemas.microsoft.com/office/drawing/2014/main" id="{F721D808-B8BC-4568-A927-12BC276FBF0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="" xmlns:a16="http://schemas.microsoft.com/office/drawing/2014/main" id="{7B2886F6-DE07-47C7-840F-22CD86C0D1D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3899EEEF-A330-428E-82CB-85480AB5E5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40695" y="1498600"/>
            <a:ext cx="5499514" cy="5217050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Na </a:t>
            </a:r>
            <a:r>
              <a:rPr lang="en-US" sz="1800" dirty="0" err="1">
                <a:solidFill>
                  <a:schemeClr val="bg1"/>
                </a:solidFill>
              </a:rPr>
              <a:t>terenie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okolicznych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wsi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świadomość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edukacji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była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niewielka</a:t>
            </a:r>
            <a:r>
              <a:rPr lang="en-US" sz="1800" dirty="0">
                <a:solidFill>
                  <a:schemeClr val="bg1"/>
                </a:solidFill>
              </a:rPr>
              <a:t>. </a:t>
            </a:r>
            <a:r>
              <a:rPr lang="en-US" sz="1800" dirty="0" err="1">
                <a:solidFill>
                  <a:schemeClr val="bg1"/>
                </a:solidFill>
              </a:rPr>
              <a:t>Dzieci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nie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chodziły</a:t>
            </a:r>
            <a:r>
              <a:rPr lang="en-US" sz="1800" dirty="0">
                <a:solidFill>
                  <a:schemeClr val="bg1"/>
                </a:solidFill>
              </a:rPr>
              <a:t> do </a:t>
            </a:r>
            <a:r>
              <a:rPr lang="en-US" sz="1800" dirty="0" err="1">
                <a:solidFill>
                  <a:schemeClr val="bg1"/>
                </a:solidFill>
              </a:rPr>
              <a:t>szkoły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na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wiosnę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i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jesień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dirty="0" err="1">
                <a:solidFill>
                  <a:schemeClr val="bg1"/>
                </a:solidFill>
              </a:rPr>
              <a:t>kiedy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były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potrzebne</a:t>
            </a:r>
            <a:r>
              <a:rPr lang="en-US" sz="1800" dirty="0">
                <a:solidFill>
                  <a:schemeClr val="bg1"/>
                </a:solidFill>
              </a:rPr>
              <a:t> w </a:t>
            </a:r>
            <a:r>
              <a:rPr lang="en-US" sz="1800" dirty="0" err="1">
                <a:solidFill>
                  <a:schemeClr val="bg1"/>
                </a:solidFill>
              </a:rPr>
              <a:t>czasie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pracy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na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polu</a:t>
            </a:r>
            <a:r>
              <a:rPr lang="en-US" sz="1800" dirty="0">
                <a:solidFill>
                  <a:schemeClr val="bg1"/>
                </a:solidFill>
              </a:rPr>
              <a:t>. </a:t>
            </a:r>
            <a:r>
              <a:rPr lang="en-US" sz="1800" dirty="0" err="1">
                <a:solidFill>
                  <a:schemeClr val="bg1"/>
                </a:solidFill>
              </a:rPr>
              <a:t>Często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też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już</a:t>
            </a:r>
            <a:r>
              <a:rPr lang="en-US" sz="1800" dirty="0">
                <a:solidFill>
                  <a:schemeClr val="bg1"/>
                </a:solidFill>
              </a:rPr>
              <a:t> do </a:t>
            </a:r>
            <a:r>
              <a:rPr lang="en-US" sz="1800" dirty="0" err="1">
                <a:solidFill>
                  <a:schemeClr val="bg1"/>
                </a:solidFill>
              </a:rPr>
              <a:t>niej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nie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wracały</a:t>
            </a:r>
            <a:r>
              <a:rPr lang="en-US" sz="1800" dirty="0">
                <a:solidFill>
                  <a:schemeClr val="bg1"/>
                </a:solidFill>
              </a:rPr>
              <a:t>. </a:t>
            </a:r>
            <a:r>
              <a:rPr lang="en-US" sz="1800" dirty="0" err="1">
                <a:solidFill>
                  <a:schemeClr val="bg1"/>
                </a:solidFill>
              </a:rPr>
              <a:t>Brakowało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też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rodzicom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pieniędzy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na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zakup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podstawowych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materiałów</a:t>
            </a:r>
            <a:r>
              <a:rPr lang="en-US" sz="1800" dirty="0">
                <a:solidFill>
                  <a:schemeClr val="bg1"/>
                </a:solidFill>
              </a:rPr>
              <a:t> do </a:t>
            </a:r>
            <a:r>
              <a:rPr lang="en-US" sz="1800" dirty="0" err="1">
                <a:solidFill>
                  <a:schemeClr val="bg1"/>
                </a:solidFill>
              </a:rPr>
              <a:t>szkoły</a:t>
            </a:r>
            <a:r>
              <a:rPr lang="en-US" sz="1800" dirty="0">
                <a:solidFill>
                  <a:schemeClr val="bg1"/>
                </a:solidFill>
              </a:rPr>
              <a:t>, a co </a:t>
            </a:r>
            <a:r>
              <a:rPr lang="en-US" sz="1800" dirty="0" err="1">
                <a:solidFill>
                  <a:schemeClr val="bg1"/>
                </a:solidFill>
              </a:rPr>
              <a:t>dopiero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odpowiednich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ubrań</a:t>
            </a:r>
            <a:r>
              <a:rPr lang="en-US" sz="1800" dirty="0">
                <a:solidFill>
                  <a:schemeClr val="bg1"/>
                </a:solidFill>
              </a:rPr>
              <a:t>.</a:t>
            </a:r>
            <a:endParaRPr lang="pl-PL" sz="1800" dirty="0">
              <a:solidFill>
                <a:schemeClr val="bg1"/>
              </a:solidFill>
            </a:endParaRPr>
          </a:p>
          <a:p>
            <a:pPr algn="ctr"/>
            <a:endParaRPr lang="pl-PL" sz="1800" dirty="0">
              <a:solidFill>
                <a:schemeClr val="bg1"/>
              </a:solidFill>
            </a:endParaRPr>
          </a:p>
          <a:p>
            <a:pPr algn="ctr"/>
            <a:r>
              <a:rPr lang="pl-PL" sz="1800" dirty="0">
                <a:solidFill>
                  <a:schemeClr val="bg1"/>
                </a:solidFill>
              </a:rPr>
              <a:t>W czasie I wojny światowej szkoła była czynna, nauka odbywała się w języku polskim, ale trzeba było za nią płacić, więc nie wszystkich było na to stać. Do obwodu szkolnego należały takie miejscowości jak: Radolina, Sługocinek, Barbarka, Chrusty, Zalesie, Wilczna, Bobrowo i Myślibórz. W 1920 roku szkoła została przeorganizowana na dwuklasową, a liczba dzieci dochodziła do 250, a uczyło tylko 4 nauczycieli. W czasie II wojny światowej szkoła czynna była tylko przez 5 miesięcy, po czym została zamknięta. Biblioteka szkolna, pomoce naukowe, sprzęt prawdopodobnie zniszczono i spalono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3" name="Symbol zastępczy obrazu 12"/>
          <p:cNvSpPr>
            <a:spLocks noGrp="1"/>
          </p:cNvSpPr>
          <p:nvPr>
            <p:ph type="pic" idx="1"/>
          </p:nvPr>
        </p:nvSpPr>
        <p:spPr/>
      </p:sp>
      <p:pic>
        <p:nvPicPr>
          <p:cNvPr id="14" name="Obraz 13" descr="Budynek starej szkoły w Radolinie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5840" y="2396623"/>
            <a:ext cx="3615924" cy="2704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9099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="" xmlns:a16="http://schemas.microsoft.com/office/drawing/2014/main" id="{5E8D2E83-FB3A-40E7-A9E5-7AB389D612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2013978E-F38B-455F-B82F-6007758292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6799" y="1116531"/>
            <a:ext cx="9285592" cy="4081111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algn="ctr">
              <a:spcAft>
                <a:spcPts val="800"/>
              </a:spcAft>
            </a:pPr>
            <a:r>
              <a:rPr lang="en-US" sz="2400" dirty="0" err="1">
                <a:effectLst/>
              </a:rPr>
              <a:t>Wybuch</a:t>
            </a:r>
            <a:r>
              <a:rPr lang="en-US" sz="2400" dirty="0">
                <a:effectLst/>
              </a:rPr>
              <a:t> II </a:t>
            </a:r>
            <a:r>
              <a:rPr lang="en-US" sz="2400" dirty="0" err="1">
                <a:effectLst/>
              </a:rPr>
              <a:t>wojny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światowej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uniemożliwił</a:t>
            </a:r>
            <a:r>
              <a:rPr lang="en-US" sz="2400" dirty="0">
                <a:effectLst/>
              </a:rPr>
              <a:t>  </a:t>
            </a:r>
            <a:r>
              <a:rPr lang="en-US" sz="2400" dirty="0" err="1">
                <a:effectLst/>
              </a:rPr>
              <a:t>Mariannie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dalszą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edukację</a:t>
            </a:r>
            <a:r>
              <a:rPr lang="en-US" sz="2400" dirty="0">
                <a:effectLst/>
              </a:rPr>
              <a:t>. </a:t>
            </a:r>
            <a:r>
              <a:rPr lang="en-US" sz="2400" dirty="0" err="1">
                <a:effectLst/>
              </a:rPr>
              <a:t>Szkoła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wznowiła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działalność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dopiero</a:t>
            </a:r>
            <a:r>
              <a:rPr lang="en-US" sz="2400" dirty="0">
                <a:effectLst/>
              </a:rPr>
              <a:t> 13 </a:t>
            </a:r>
            <a:r>
              <a:rPr lang="en-US" sz="2400" dirty="0" err="1">
                <a:effectLst/>
              </a:rPr>
              <a:t>lutego</a:t>
            </a:r>
            <a:r>
              <a:rPr lang="en-US" sz="2400" dirty="0">
                <a:effectLst/>
              </a:rPr>
              <a:t> 1945. </a:t>
            </a:r>
            <a:r>
              <a:rPr lang="en-US" sz="2400" dirty="0" err="1">
                <a:effectLst/>
              </a:rPr>
              <a:t>Sytuacja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była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bardzo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trudna</a:t>
            </a:r>
            <a:r>
              <a:rPr lang="en-US" sz="2400" dirty="0">
                <a:effectLst/>
              </a:rPr>
              <a:t>, </a:t>
            </a:r>
            <a:r>
              <a:rPr lang="en-US" sz="2400" dirty="0" err="1">
                <a:effectLst/>
              </a:rPr>
              <a:t>nauczycieli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było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mało</a:t>
            </a:r>
            <a:r>
              <a:rPr lang="en-US" sz="2400" dirty="0">
                <a:effectLst/>
              </a:rPr>
              <a:t>, a </a:t>
            </a:r>
            <a:r>
              <a:rPr lang="en-US" sz="2400" dirty="0" err="1">
                <a:effectLst/>
              </a:rPr>
              <a:t>dzieci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dużo</a:t>
            </a:r>
            <a:r>
              <a:rPr lang="en-US" sz="2400" dirty="0">
                <a:effectLst/>
              </a:rPr>
              <a:t>. W </a:t>
            </a:r>
            <a:r>
              <a:rPr lang="en-US" sz="2400" dirty="0" err="1">
                <a:effectLst/>
              </a:rPr>
              <a:t>szkole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uczyło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się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wówczas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około</a:t>
            </a:r>
            <a:r>
              <a:rPr lang="en-US" sz="2400" dirty="0">
                <a:effectLst/>
              </a:rPr>
              <a:t> 200 </a:t>
            </a:r>
            <a:r>
              <a:rPr lang="en-US" sz="2400" dirty="0" err="1">
                <a:effectLst/>
              </a:rPr>
              <a:t>dzieci</a:t>
            </a:r>
            <a:r>
              <a:rPr lang="en-US" sz="2400" dirty="0">
                <a:effectLst/>
              </a:rPr>
              <a:t>, w </a:t>
            </a:r>
            <a:r>
              <a:rPr lang="en-US" sz="2400" dirty="0" err="1">
                <a:effectLst/>
              </a:rPr>
              <a:t>klasach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było</a:t>
            </a:r>
            <a:r>
              <a:rPr lang="en-US" sz="2400" dirty="0">
                <a:effectLst/>
              </a:rPr>
              <a:t> po 45 </a:t>
            </a:r>
            <a:r>
              <a:rPr lang="en-US" sz="2400" dirty="0" err="1">
                <a:effectLst/>
              </a:rPr>
              <a:t>uczniów</a:t>
            </a:r>
            <a:r>
              <a:rPr lang="en-US" sz="2400" dirty="0">
                <a:effectLst/>
              </a:rPr>
              <a:t>. </a:t>
            </a:r>
            <a:r>
              <a:rPr lang="en-US" sz="2400" dirty="0" err="1">
                <a:effectLst/>
              </a:rPr>
              <a:t>Wieczorami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nauczyciele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pracowali</a:t>
            </a:r>
            <a:r>
              <a:rPr lang="en-US" sz="2400" dirty="0">
                <a:effectLst/>
              </a:rPr>
              <a:t> z </a:t>
            </a:r>
            <a:r>
              <a:rPr lang="en-US" sz="2400" dirty="0" err="1">
                <a:effectLst/>
              </a:rPr>
              <a:t>osobami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dorosłymi</a:t>
            </a:r>
            <a:r>
              <a:rPr lang="en-US" sz="2400" dirty="0">
                <a:effectLst/>
              </a:rPr>
              <a:t>, aby </a:t>
            </a:r>
            <a:r>
              <a:rPr lang="en-US" sz="2400" dirty="0" err="1">
                <a:effectLst/>
              </a:rPr>
              <a:t>likwidować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analfabetyzm</a:t>
            </a:r>
            <a:r>
              <a:rPr lang="en-US" sz="2400" dirty="0">
                <a:effectLst/>
              </a:rPr>
              <a:t>. </a:t>
            </a:r>
            <a:r>
              <a:rPr lang="pl-PL" sz="2400" dirty="0" smtClean="0">
                <a:effectLst/>
              </a:rPr>
              <a:t/>
            </a:r>
            <a:br>
              <a:rPr lang="pl-PL" sz="2400" dirty="0" smtClean="0">
                <a:effectLst/>
              </a:rPr>
            </a:br>
            <a:endParaRPr lang="pl-PL" sz="2400" dirty="0" smtClean="0">
              <a:effectLst/>
            </a:endParaRPr>
          </a:p>
          <a:p>
            <a:pPr algn="ctr">
              <a:spcAft>
                <a:spcPts val="800"/>
              </a:spcAft>
            </a:pPr>
            <a:r>
              <a:rPr lang="en-US" sz="2400" dirty="0" smtClean="0">
                <a:effectLst/>
              </a:rPr>
              <a:t>Marianna </a:t>
            </a:r>
            <a:r>
              <a:rPr lang="en-US" sz="2400" dirty="0" err="1">
                <a:effectLst/>
              </a:rPr>
              <a:t>bardzo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pragnęła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zostać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zakonnicą</a:t>
            </a:r>
            <a:r>
              <a:rPr lang="en-US" sz="2400" dirty="0">
                <a:effectLst/>
              </a:rPr>
              <a:t>. </a:t>
            </a:r>
            <a:r>
              <a:rPr lang="en-US" sz="2400" dirty="0" err="1">
                <a:effectLst/>
              </a:rPr>
              <a:t>Niestety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nie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było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jej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dane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uzyskać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odpowiedniej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edukacji</a:t>
            </a:r>
            <a:r>
              <a:rPr lang="en-US" sz="2400" dirty="0">
                <a:effectLst/>
              </a:rPr>
              <a:t>, aby </a:t>
            </a:r>
            <a:r>
              <a:rPr lang="en-US" sz="2400" dirty="0" err="1">
                <a:effectLst/>
              </a:rPr>
              <a:t>móc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wstąpić</a:t>
            </a:r>
            <a:r>
              <a:rPr lang="en-US" sz="2400" dirty="0">
                <a:effectLst/>
              </a:rPr>
              <a:t> do </a:t>
            </a:r>
            <a:r>
              <a:rPr lang="en-US" sz="2400" dirty="0" err="1">
                <a:effectLst/>
              </a:rPr>
              <a:t>klasztoru</a:t>
            </a:r>
            <a:r>
              <a:rPr lang="en-US" sz="2400" dirty="0" smtClean="0">
                <a:effectLst/>
              </a:rPr>
              <a:t>.</a:t>
            </a:r>
            <a:r>
              <a:rPr lang="pl-PL" sz="2400" dirty="0" smtClean="0">
                <a:effectLst/>
              </a:rPr>
              <a:t/>
            </a:r>
            <a:br>
              <a:rPr lang="pl-PL" sz="2400" dirty="0" smtClean="0">
                <a:effectLst/>
              </a:rPr>
            </a:br>
            <a:r>
              <a:rPr lang="en-US" sz="2400" dirty="0" smtClean="0">
                <a:effectLst/>
              </a:rPr>
              <a:t> </a:t>
            </a:r>
            <a:r>
              <a:rPr lang="en-US" sz="2400" dirty="0" err="1">
                <a:effectLst/>
              </a:rPr>
              <a:t>Względy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ekonomiczne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również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na</a:t>
            </a:r>
            <a:r>
              <a:rPr lang="en-US" sz="2400" dirty="0">
                <a:effectLst/>
              </a:rPr>
              <a:t> to </a:t>
            </a:r>
            <a:r>
              <a:rPr lang="en-US" sz="2400" dirty="0" err="1">
                <a:effectLst/>
              </a:rPr>
              <a:t>nie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pozwalały</a:t>
            </a:r>
            <a:r>
              <a:rPr lang="en-US" sz="2400" dirty="0">
                <a:effectLst/>
              </a:rPr>
              <a:t>, </a:t>
            </a:r>
            <a:r>
              <a:rPr lang="en-US" sz="2400" dirty="0" err="1">
                <a:effectLst/>
              </a:rPr>
              <a:t>ponieważ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należało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uiścić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roczne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opłaty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wpłacane</a:t>
            </a:r>
            <a:r>
              <a:rPr lang="en-US" sz="2400" dirty="0">
                <a:effectLst/>
              </a:rPr>
              <a:t> za </a:t>
            </a:r>
            <a:r>
              <a:rPr lang="en-US" sz="2400" dirty="0" err="1">
                <a:effectLst/>
              </a:rPr>
              <a:t>pobyt</a:t>
            </a:r>
            <a:r>
              <a:rPr lang="en-US" sz="2400" dirty="0">
                <a:effectLst/>
              </a:rPr>
              <a:t>. Ich </a:t>
            </a:r>
            <a:r>
              <a:rPr lang="en-US" sz="2400" dirty="0" err="1">
                <a:effectLst/>
              </a:rPr>
              <a:t>wielkość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zależała</a:t>
            </a:r>
            <a:r>
              <a:rPr lang="en-US" sz="2400" dirty="0">
                <a:effectLst/>
              </a:rPr>
              <a:t> od </a:t>
            </a:r>
            <a:r>
              <a:rPr lang="en-US" sz="2400" dirty="0" err="1">
                <a:effectLst/>
              </a:rPr>
              <a:t>stanu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zamożności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deklaracji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składanej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przez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rodziców</a:t>
            </a:r>
            <a:r>
              <a:rPr lang="en-US" sz="2400" dirty="0">
                <a:effectLst/>
              </a:rPr>
              <a:t>. </a:t>
            </a:r>
            <a:r>
              <a:rPr lang="en-US" sz="2400" dirty="0" err="1">
                <a:effectLst/>
              </a:rPr>
              <a:t>Były</a:t>
            </a:r>
            <a:r>
              <a:rPr lang="en-US" sz="2400" dirty="0">
                <a:effectLst/>
              </a:rPr>
              <a:t> one </a:t>
            </a:r>
            <a:r>
              <a:rPr lang="en-US" sz="2400" dirty="0" err="1">
                <a:effectLst/>
              </a:rPr>
              <a:t>zbliżone</a:t>
            </a:r>
            <a:r>
              <a:rPr lang="en-US" sz="2400" dirty="0">
                <a:effectLst/>
              </a:rPr>
              <a:t> do </a:t>
            </a:r>
            <a:r>
              <a:rPr lang="en-US" sz="2400" dirty="0" err="1">
                <a:effectLst/>
              </a:rPr>
              <a:t>kosztów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pobytu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na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pensji</a:t>
            </a:r>
            <a:r>
              <a:rPr lang="en-US" sz="2400" dirty="0">
                <a:effectLst/>
              </a:rPr>
              <a:t>. </a:t>
            </a:r>
            <a:r>
              <a:rPr lang="en-US" sz="2400" dirty="0" err="1">
                <a:effectLst/>
              </a:rPr>
              <a:t>Rodziców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nie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było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na</a:t>
            </a:r>
            <a:r>
              <a:rPr lang="en-US" sz="2400" dirty="0">
                <a:effectLst/>
              </a:rPr>
              <a:t> to </a:t>
            </a:r>
            <a:r>
              <a:rPr lang="en-US" sz="2400" dirty="0" err="1">
                <a:effectLst/>
              </a:rPr>
              <a:t>stać</a:t>
            </a:r>
            <a:r>
              <a:rPr lang="pl-PL" sz="2400" dirty="0"/>
              <a:t>.</a:t>
            </a:r>
            <a:endParaRPr lang="en-US" sz="2400" dirty="0">
              <a:effectLst/>
            </a:endParaRPr>
          </a:p>
        </p:txBody>
      </p:sp>
      <p:pic>
        <p:nvPicPr>
          <p:cNvPr id="1027" name="Picture 3" descr="C:\Users\wlode\Desktop\Babcia\2 — kopia.jpe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365265" y="1405288"/>
            <a:ext cx="2826735" cy="4540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7061794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1332</Words>
  <Application>Microsoft Office PowerPoint</Application>
  <PresentationFormat>Niestandardowy</PresentationFormat>
  <Paragraphs>83</Paragraphs>
  <Slides>27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28" baseType="lpstr">
      <vt:lpstr>Motyw pakietu Office</vt:lpstr>
      <vt:lpstr>Marianna Szygenda z domu  Czerniejewska</vt:lpstr>
      <vt:lpstr>Podstawowe informacje o postaci</vt:lpstr>
      <vt:lpstr>Pochodzenie Marianny Szygendy</vt:lpstr>
      <vt:lpstr>Wczesne lata życia</vt:lpstr>
      <vt:lpstr>Rodzina Czerniejewskich</vt:lpstr>
      <vt:lpstr>Trudy życia…</vt:lpstr>
      <vt:lpstr>Edukacja</vt:lpstr>
      <vt:lpstr>Szkoła Podstawowa w Radolinie</vt:lpstr>
      <vt:lpstr>Slajd 9</vt:lpstr>
      <vt:lpstr>Pierwszy związek małżeński …</vt:lpstr>
      <vt:lpstr>Ciężka praca, zmartwienia i strach….</vt:lpstr>
      <vt:lpstr>Druzgocąca wiadomość….</vt:lpstr>
      <vt:lpstr>Nowy początek…</vt:lpstr>
      <vt:lpstr>Dzieci</vt:lpstr>
      <vt:lpstr>Codzienna praca…</vt:lpstr>
      <vt:lpstr> Działalność społeczna i kulturalna</vt:lpstr>
      <vt:lpstr>Slajd 17</vt:lpstr>
      <vt:lpstr>Zmiana miejsca spotkań…</vt:lpstr>
      <vt:lpstr>Działalność kościelna</vt:lpstr>
      <vt:lpstr>Działalność kościelna</vt:lpstr>
      <vt:lpstr>Działalność kościelna</vt:lpstr>
      <vt:lpstr>Muzyczna pasja</vt:lpstr>
      <vt:lpstr>Koło gospodyń wiejskich</vt:lpstr>
      <vt:lpstr>Znaczenie postaci</vt:lpstr>
      <vt:lpstr>Redakcja tekstu i recenzenci</vt:lpstr>
      <vt:lpstr>Bibliografia i netografia</vt:lpstr>
      <vt:lpstr>Dziękuję za uwagę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Marianna Szygenda z domu  Czerniejewska</dc:title>
  <dc:creator>Wiktoria Urbańska</dc:creator>
  <cp:lastModifiedBy>wlode</cp:lastModifiedBy>
  <cp:revision>12</cp:revision>
  <dcterms:created xsi:type="dcterms:W3CDTF">2021-05-15T09:09:32Z</dcterms:created>
  <dcterms:modified xsi:type="dcterms:W3CDTF">2021-05-21T21:29:23Z</dcterms:modified>
</cp:coreProperties>
</file>