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1" r:id="rId5"/>
    <p:sldId id="283" r:id="rId6"/>
    <p:sldId id="28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" initials="j" lastIdx="1" clrIdx="0">
    <p:extLst>
      <p:ext uri="{19B8F6BF-5375-455C-9EA6-DF929625EA0E}">
        <p15:presenceInfo xmlns:p15="http://schemas.microsoft.com/office/powerpoint/2012/main" userId="61de5d0cfb327b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D1B"/>
    <a:srgbClr val="73B149"/>
    <a:srgbClr val="FB897D"/>
    <a:srgbClr val="4AD828"/>
    <a:srgbClr val="82A77A"/>
    <a:srgbClr val="2F708D"/>
    <a:srgbClr val="417C89"/>
    <a:srgbClr val="B4C97C"/>
    <a:srgbClr val="006EB9"/>
    <a:srgbClr val="009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7693F-5843-4AF1-9776-341C42F6CC4E}" v="179" dt="2020-01-26T17:47:12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3" autoAdjust="0"/>
    <p:restoredTop sz="94660"/>
  </p:normalViewPr>
  <p:slideViewPr>
    <p:cSldViewPr snapToGrid="0">
      <p:cViewPr>
        <p:scale>
          <a:sx n="100" d="100"/>
          <a:sy n="100" d="100"/>
        </p:scale>
        <p:origin x="-1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28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ek Domagalski" userId="61de5d0cfb327bec" providerId="Windows Live" clId="Web-{E357693F-5843-4AF1-9776-341C42F6CC4E}"/>
    <pc:docChg chg="addSld modSld">
      <pc:chgData name="Jacek Domagalski" userId="61de5d0cfb327bec" providerId="Windows Live" clId="Web-{E357693F-5843-4AF1-9776-341C42F6CC4E}" dt="2020-01-26T17:47:12.489" v="171" actId="1076"/>
      <pc:docMkLst>
        <pc:docMk/>
      </pc:docMkLst>
      <pc:sldChg chg="modSp">
        <pc:chgData name="Jacek Domagalski" userId="61de5d0cfb327bec" providerId="Windows Live" clId="Web-{E357693F-5843-4AF1-9776-341C42F6CC4E}" dt="2020-01-26T17:30:03.032" v="81" actId="20577"/>
        <pc:sldMkLst>
          <pc:docMk/>
          <pc:sldMk cId="650317164" sldId="256"/>
        </pc:sldMkLst>
        <pc:spChg chg="mod">
          <ac:chgData name="Jacek Domagalski" userId="61de5d0cfb327bec" providerId="Windows Live" clId="Web-{E357693F-5843-4AF1-9776-341C42F6CC4E}" dt="2020-01-26T17:29:32.642" v="3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acek Domagalski" userId="61de5d0cfb327bec" providerId="Windows Live" clId="Web-{E357693F-5843-4AF1-9776-341C42F6CC4E}" dt="2020-01-26T17:30:03.032" v="81" actId="20577"/>
          <ac:spMkLst>
            <pc:docMk/>
            <pc:sldMk cId="650317164" sldId="256"/>
            <ac:spMk id="3" creationId="{00000000-0000-0000-0000-000000000000}"/>
          </ac:spMkLst>
        </pc:spChg>
      </pc:sldChg>
      <pc:sldChg chg="addSp delSp modSp new modTransition">
        <pc:chgData name="Jacek Domagalski" userId="61de5d0cfb327bec" providerId="Windows Live" clId="Web-{E357693F-5843-4AF1-9776-341C42F6CC4E}" dt="2020-01-26T17:47:12.489" v="171" actId="1076"/>
        <pc:sldMkLst>
          <pc:docMk/>
          <pc:sldMk cId="3598788730" sldId="257"/>
        </pc:sldMkLst>
        <pc:spChg chg="add del mod">
          <ac:chgData name="Jacek Domagalski" userId="61de5d0cfb327bec" providerId="Windows Live" clId="Web-{E357693F-5843-4AF1-9776-341C42F6CC4E}" dt="2020-01-26T17:34:40.705" v="113"/>
          <ac:spMkLst>
            <pc:docMk/>
            <pc:sldMk cId="3598788730" sldId="257"/>
            <ac:spMk id="2" creationId="{6FAAAC4B-A9E4-4C8A-BD01-3761413F011C}"/>
          </ac:spMkLst>
        </pc:spChg>
        <pc:spChg chg="add mod">
          <ac:chgData name="Jacek Domagalski" userId="61de5d0cfb327bec" providerId="Windows Live" clId="Web-{E357693F-5843-4AF1-9776-341C42F6CC4E}" dt="2020-01-26T17:47:03.567" v="164" actId="20577"/>
          <ac:spMkLst>
            <pc:docMk/>
            <pc:sldMk cId="3598788730" sldId="257"/>
            <ac:spMk id="3" creationId="{6B2EDD9B-2977-4B51-A8A5-908235355D85}"/>
          </ac:spMkLst>
        </pc:spChg>
        <pc:spChg chg="add mod">
          <ac:chgData name="Jacek Domagalski" userId="61de5d0cfb327bec" providerId="Windows Live" clId="Web-{E357693F-5843-4AF1-9776-341C42F6CC4E}" dt="2020-01-26T17:44:41.301" v="142"/>
          <ac:spMkLst>
            <pc:docMk/>
            <pc:sldMk cId="3598788730" sldId="257"/>
            <ac:spMk id="4" creationId="{AF1BE40D-15E2-46DD-B346-8EC859507F9D}"/>
          </ac:spMkLst>
        </pc:spChg>
        <pc:spChg chg="add mod">
          <ac:chgData name="Jacek Domagalski" userId="61de5d0cfb327bec" providerId="Windows Live" clId="Web-{E357693F-5843-4AF1-9776-341C42F6CC4E}" dt="2020-01-26T17:47:12.489" v="171" actId="1076"/>
          <ac:spMkLst>
            <pc:docMk/>
            <pc:sldMk cId="3598788730" sldId="257"/>
            <ac:spMk id="5" creationId="{73348AE6-529F-4300-90C6-401783F202E3}"/>
          </ac:spMkLst>
        </pc:spChg>
      </pc:sldChg>
      <pc:sldChg chg="delSp modSp add replId modTransition">
        <pc:chgData name="Jacek Domagalski" userId="61de5d0cfb327bec" providerId="Windows Live" clId="Web-{E357693F-5843-4AF1-9776-341C42F6CC4E}" dt="2020-01-26T17:34:49.065" v="114"/>
        <pc:sldMkLst>
          <pc:docMk/>
          <pc:sldMk cId="1301314540" sldId="258"/>
        </pc:sldMkLst>
        <pc:spChg chg="del mod">
          <ac:chgData name="Jacek Domagalski" userId="61de5d0cfb327bec" providerId="Windows Live" clId="Web-{E357693F-5843-4AF1-9776-341C42F6CC4E}" dt="2020-01-26T17:34:49.065" v="114"/>
          <ac:spMkLst>
            <pc:docMk/>
            <pc:sldMk cId="1301314540" sldId="258"/>
            <ac:spMk id="2" creationId="{6FAAAC4B-A9E4-4C8A-BD01-3761413F011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71"/>
          <a:stretch/>
        </p:blipFill>
        <p:spPr>
          <a:xfrm>
            <a:off x="-1" y="-190243"/>
            <a:ext cx="12191999" cy="704824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6655" y="1546405"/>
            <a:ext cx="118386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6600" b="1" dirty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 Light"/>
              </a:rPr>
              <a:t>KOMPANIA </a:t>
            </a:r>
            <a:r>
              <a:rPr lang="pl-PL" sz="6600" b="1" dirty="0" smtClean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  <a:cs typeface="Calibri Light"/>
              </a:rPr>
              <a:t>GOŁANIECKA</a:t>
            </a:r>
            <a:endParaRPr lang="pl-PL" sz="6600" b="1" dirty="0">
              <a:ln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016655" y="4860687"/>
            <a:ext cx="61686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/>
              </a:rPr>
              <a:t>SZLAK BOJOWY</a:t>
            </a:r>
          </a:p>
          <a:p>
            <a:pPr algn="ctr"/>
            <a:r>
              <a:rPr lang="pl-PL" sz="4000" b="1" dirty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"/>
              </a:rPr>
              <a:t>29 I 1918 – 16 II 2019</a:t>
            </a:r>
            <a:endParaRPr lang="pl-PL" sz="4000" b="1" dirty="0">
              <a:ln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305627" y="2678708"/>
            <a:ext cx="558074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pl-PL" sz="6600" b="1" dirty="0">
                <a:ln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Calibri Light"/>
              </a:rPr>
              <a:t>1918 - 1919</a:t>
            </a:r>
            <a:endParaRPr lang="pl-PL" sz="6600" b="1" dirty="0">
              <a:ln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8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d/df/Kujawsko-pomorskie_mapa_fizycz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50" r="59144" b="25900"/>
          <a:stretch/>
        </p:blipFill>
        <p:spPr bwMode="auto">
          <a:xfrm>
            <a:off x="4153641" y="-13713"/>
            <a:ext cx="6374969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8708447" y="2960794"/>
            <a:ext cx="111442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Bydgoszcz</a:t>
            </a:r>
            <a:endParaRPr lang="pl-PL" sz="1000" dirty="0"/>
          </a:p>
        </p:txBody>
      </p:sp>
      <p:sp>
        <p:nvSpPr>
          <p:cNvPr id="58" name="Dowolny kształt 57"/>
          <p:cNvSpPr/>
          <p:nvPr/>
        </p:nvSpPr>
        <p:spPr>
          <a:xfrm>
            <a:off x="6357546" y="6652521"/>
            <a:ext cx="171014" cy="163681"/>
          </a:xfrm>
          <a:custGeom>
            <a:avLst/>
            <a:gdLst>
              <a:gd name="connsiteX0" fmla="*/ 0 w 95250"/>
              <a:gd name="connsiteY0" fmla="*/ 107157 h 192882"/>
              <a:gd name="connsiteX1" fmla="*/ 0 w 95250"/>
              <a:gd name="connsiteY1" fmla="*/ 107157 h 192882"/>
              <a:gd name="connsiteX2" fmla="*/ 2381 w 95250"/>
              <a:gd name="connsiteY2" fmla="*/ 133350 h 192882"/>
              <a:gd name="connsiteX3" fmla="*/ 7143 w 95250"/>
              <a:gd name="connsiteY3" fmla="*/ 147638 h 192882"/>
              <a:gd name="connsiteX4" fmla="*/ 21431 w 95250"/>
              <a:gd name="connsiteY4" fmla="*/ 157163 h 192882"/>
              <a:gd name="connsiteX5" fmla="*/ 30956 w 95250"/>
              <a:gd name="connsiteY5" fmla="*/ 178594 h 192882"/>
              <a:gd name="connsiteX6" fmla="*/ 52387 w 95250"/>
              <a:gd name="connsiteY6" fmla="*/ 185738 h 192882"/>
              <a:gd name="connsiteX7" fmla="*/ 66675 w 95250"/>
              <a:gd name="connsiteY7" fmla="*/ 190500 h 192882"/>
              <a:gd name="connsiteX8" fmla="*/ 73818 w 95250"/>
              <a:gd name="connsiteY8" fmla="*/ 192882 h 192882"/>
              <a:gd name="connsiteX9" fmla="*/ 88106 w 95250"/>
              <a:gd name="connsiteY9" fmla="*/ 190500 h 192882"/>
              <a:gd name="connsiteX10" fmla="*/ 92868 w 95250"/>
              <a:gd name="connsiteY10" fmla="*/ 176213 h 192882"/>
              <a:gd name="connsiteX11" fmla="*/ 95250 w 95250"/>
              <a:gd name="connsiteY11" fmla="*/ 109538 h 192882"/>
              <a:gd name="connsiteX12" fmla="*/ 92868 w 95250"/>
              <a:gd name="connsiteY12" fmla="*/ 33338 h 192882"/>
              <a:gd name="connsiteX13" fmla="*/ 83343 w 95250"/>
              <a:gd name="connsiteY13" fmla="*/ 19050 h 192882"/>
              <a:gd name="connsiteX14" fmla="*/ 76200 w 95250"/>
              <a:gd name="connsiteY14" fmla="*/ 16669 h 192882"/>
              <a:gd name="connsiteX15" fmla="*/ 61912 w 95250"/>
              <a:gd name="connsiteY15" fmla="*/ 7144 h 192882"/>
              <a:gd name="connsiteX16" fmla="*/ 47625 w 95250"/>
              <a:gd name="connsiteY16" fmla="*/ 0 h 192882"/>
              <a:gd name="connsiteX17" fmla="*/ 30956 w 95250"/>
              <a:gd name="connsiteY17" fmla="*/ 21432 h 192882"/>
              <a:gd name="connsiteX18" fmla="*/ 26193 w 95250"/>
              <a:gd name="connsiteY18" fmla="*/ 28575 h 192882"/>
              <a:gd name="connsiteX19" fmla="*/ 16668 w 95250"/>
              <a:gd name="connsiteY19" fmla="*/ 57150 h 192882"/>
              <a:gd name="connsiteX20" fmla="*/ 14287 w 95250"/>
              <a:gd name="connsiteY20" fmla="*/ 64294 h 192882"/>
              <a:gd name="connsiteX21" fmla="*/ 11906 w 95250"/>
              <a:gd name="connsiteY21" fmla="*/ 71438 h 192882"/>
              <a:gd name="connsiteX22" fmla="*/ 9525 w 95250"/>
              <a:gd name="connsiteY22" fmla="*/ 85725 h 192882"/>
              <a:gd name="connsiteX23" fmla="*/ 4762 w 95250"/>
              <a:gd name="connsiteY23" fmla="*/ 100013 h 192882"/>
              <a:gd name="connsiteX24" fmla="*/ 2381 w 95250"/>
              <a:gd name="connsiteY24" fmla="*/ 107157 h 192882"/>
              <a:gd name="connsiteX25" fmla="*/ 0 w 95250"/>
              <a:gd name="connsiteY25" fmla="*/ 107157 h 192882"/>
              <a:gd name="connsiteX0" fmla="*/ 0 w 116705"/>
              <a:gd name="connsiteY0" fmla="*/ 107157 h 195263"/>
              <a:gd name="connsiteX1" fmla="*/ 0 w 116705"/>
              <a:gd name="connsiteY1" fmla="*/ 107157 h 195263"/>
              <a:gd name="connsiteX2" fmla="*/ 2381 w 116705"/>
              <a:gd name="connsiteY2" fmla="*/ 133350 h 195263"/>
              <a:gd name="connsiteX3" fmla="*/ 7143 w 116705"/>
              <a:gd name="connsiteY3" fmla="*/ 147638 h 195263"/>
              <a:gd name="connsiteX4" fmla="*/ 21431 w 116705"/>
              <a:gd name="connsiteY4" fmla="*/ 157163 h 195263"/>
              <a:gd name="connsiteX5" fmla="*/ 30956 w 116705"/>
              <a:gd name="connsiteY5" fmla="*/ 178594 h 195263"/>
              <a:gd name="connsiteX6" fmla="*/ 52387 w 116705"/>
              <a:gd name="connsiteY6" fmla="*/ 185738 h 195263"/>
              <a:gd name="connsiteX7" fmla="*/ 66675 w 116705"/>
              <a:gd name="connsiteY7" fmla="*/ 190500 h 195263"/>
              <a:gd name="connsiteX8" fmla="*/ 73818 w 116705"/>
              <a:gd name="connsiteY8" fmla="*/ 192882 h 195263"/>
              <a:gd name="connsiteX9" fmla="*/ 88106 w 116705"/>
              <a:gd name="connsiteY9" fmla="*/ 190500 h 195263"/>
              <a:gd name="connsiteX10" fmla="*/ 116680 w 116705"/>
              <a:gd name="connsiteY10" fmla="*/ 195263 h 195263"/>
              <a:gd name="connsiteX11" fmla="*/ 95250 w 116705"/>
              <a:gd name="connsiteY11" fmla="*/ 109538 h 195263"/>
              <a:gd name="connsiteX12" fmla="*/ 92868 w 116705"/>
              <a:gd name="connsiteY12" fmla="*/ 33338 h 195263"/>
              <a:gd name="connsiteX13" fmla="*/ 83343 w 116705"/>
              <a:gd name="connsiteY13" fmla="*/ 19050 h 195263"/>
              <a:gd name="connsiteX14" fmla="*/ 76200 w 116705"/>
              <a:gd name="connsiteY14" fmla="*/ 16669 h 195263"/>
              <a:gd name="connsiteX15" fmla="*/ 61912 w 116705"/>
              <a:gd name="connsiteY15" fmla="*/ 7144 h 195263"/>
              <a:gd name="connsiteX16" fmla="*/ 47625 w 116705"/>
              <a:gd name="connsiteY16" fmla="*/ 0 h 195263"/>
              <a:gd name="connsiteX17" fmla="*/ 30956 w 116705"/>
              <a:gd name="connsiteY17" fmla="*/ 21432 h 195263"/>
              <a:gd name="connsiteX18" fmla="*/ 26193 w 116705"/>
              <a:gd name="connsiteY18" fmla="*/ 28575 h 195263"/>
              <a:gd name="connsiteX19" fmla="*/ 16668 w 116705"/>
              <a:gd name="connsiteY19" fmla="*/ 57150 h 195263"/>
              <a:gd name="connsiteX20" fmla="*/ 14287 w 116705"/>
              <a:gd name="connsiteY20" fmla="*/ 64294 h 195263"/>
              <a:gd name="connsiteX21" fmla="*/ 11906 w 116705"/>
              <a:gd name="connsiteY21" fmla="*/ 71438 h 195263"/>
              <a:gd name="connsiteX22" fmla="*/ 9525 w 116705"/>
              <a:gd name="connsiteY22" fmla="*/ 85725 h 195263"/>
              <a:gd name="connsiteX23" fmla="*/ 4762 w 116705"/>
              <a:gd name="connsiteY23" fmla="*/ 100013 h 195263"/>
              <a:gd name="connsiteX24" fmla="*/ 2381 w 116705"/>
              <a:gd name="connsiteY24" fmla="*/ 107157 h 195263"/>
              <a:gd name="connsiteX25" fmla="*/ 0 w 116705"/>
              <a:gd name="connsiteY25" fmla="*/ 107157 h 195263"/>
              <a:gd name="connsiteX0" fmla="*/ 0 w 116773"/>
              <a:gd name="connsiteY0" fmla="*/ 107157 h 209830"/>
              <a:gd name="connsiteX1" fmla="*/ 0 w 116773"/>
              <a:gd name="connsiteY1" fmla="*/ 107157 h 209830"/>
              <a:gd name="connsiteX2" fmla="*/ 2381 w 116773"/>
              <a:gd name="connsiteY2" fmla="*/ 133350 h 209830"/>
              <a:gd name="connsiteX3" fmla="*/ 7143 w 116773"/>
              <a:gd name="connsiteY3" fmla="*/ 147638 h 209830"/>
              <a:gd name="connsiteX4" fmla="*/ 21431 w 116773"/>
              <a:gd name="connsiteY4" fmla="*/ 157163 h 209830"/>
              <a:gd name="connsiteX5" fmla="*/ 30956 w 116773"/>
              <a:gd name="connsiteY5" fmla="*/ 178594 h 209830"/>
              <a:gd name="connsiteX6" fmla="*/ 52387 w 116773"/>
              <a:gd name="connsiteY6" fmla="*/ 185738 h 209830"/>
              <a:gd name="connsiteX7" fmla="*/ 66675 w 116773"/>
              <a:gd name="connsiteY7" fmla="*/ 190500 h 209830"/>
              <a:gd name="connsiteX8" fmla="*/ 73818 w 116773"/>
              <a:gd name="connsiteY8" fmla="*/ 192882 h 209830"/>
              <a:gd name="connsiteX9" fmla="*/ 85724 w 116773"/>
              <a:gd name="connsiteY9" fmla="*/ 209550 h 209830"/>
              <a:gd name="connsiteX10" fmla="*/ 116680 w 116773"/>
              <a:gd name="connsiteY10" fmla="*/ 195263 h 209830"/>
              <a:gd name="connsiteX11" fmla="*/ 95250 w 116773"/>
              <a:gd name="connsiteY11" fmla="*/ 109538 h 209830"/>
              <a:gd name="connsiteX12" fmla="*/ 92868 w 116773"/>
              <a:gd name="connsiteY12" fmla="*/ 33338 h 209830"/>
              <a:gd name="connsiteX13" fmla="*/ 83343 w 116773"/>
              <a:gd name="connsiteY13" fmla="*/ 19050 h 209830"/>
              <a:gd name="connsiteX14" fmla="*/ 76200 w 116773"/>
              <a:gd name="connsiteY14" fmla="*/ 16669 h 209830"/>
              <a:gd name="connsiteX15" fmla="*/ 61912 w 116773"/>
              <a:gd name="connsiteY15" fmla="*/ 7144 h 209830"/>
              <a:gd name="connsiteX16" fmla="*/ 47625 w 116773"/>
              <a:gd name="connsiteY16" fmla="*/ 0 h 209830"/>
              <a:gd name="connsiteX17" fmla="*/ 30956 w 116773"/>
              <a:gd name="connsiteY17" fmla="*/ 21432 h 209830"/>
              <a:gd name="connsiteX18" fmla="*/ 26193 w 116773"/>
              <a:gd name="connsiteY18" fmla="*/ 28575 h 209830"/>
              <a:gd name="connsiteX19" fmla="*/ 16668 w 116773"/>
              <a:gd name="connsiteY19" fmla="*/ 57150 h 209830"/>
              <a:gd name="connsiteX20" fmla="*/ 14287 w 116773"/>
              <a:gd name="connsiteY20" fmla="*/ 64294 h 209830"/>
              <a:gd name="connsiteX21" fmla="*/ 11906 w 116773"/>
              <a:gd name="connsiteY21" fmla="*/ 71438 h 209830"/>
              <a:gd name="connsiteX22" fmla="*/ 9525 w 116773"/>
              <a:gd name="connsiteY22" fmla="*/ 85725 h 209830"/>
              <a:gd name="connsiteX23" fmla="*/ 4762 w 116773"/>
              <a:gd name="connsiteY23" fmla="*/ 100013 h 209830"/>
              <a:gd name="connsiteX24" fmla="*/ 2381 w 116773"/>
              <a:gd name="connsiteY24" fmla="*/ 107157 h 209830"/>
              <a:gd name="connsiteX25" fmla="*/ 0 w 116773"/>
              <a:gd name="connsiteY25" fmla="*/ 107157 h 209830"/>
              <a:gd name="connsiteX0" fmla="*/ 0 w 116773"/>
              <a:gd name="connsiteY0" fmla="*/ 107157 h 209562"/>
              <a:gd name="connsiteX1" fmla="*/ 0 w 116773"/>
              <a:gd name="connsiteY1" fmla="*/ 107157 h 209562"/>
              <a:gd name="connsiteX2" fmla="*/ 2381 w 116773"/>
              <a:gd name="connsiteY2" fmla="*/ 133350 h 209562"/>
              <a:gd name="connsiteX3" fmla="*/ 7143 w 116773"/>
              <a:gd name="connsiteY3" fmla="*/ 147638 h 209562"/>
              <a:gd name="connsiteX4" fmla="*/ 21431 w 116773"/>
              <a:gd name="connsiteY4" fmla="*/ 157163 h 209562"/>
              <a:gd name="connsiteX5" fmla="*/ 30956 w 116773"/>
              <a:gd name="connsiteY5" fmla="*/ 178594 h 209562"/>
              <a:gd name="connsiteX6" fmla="*/ 52387 w 116773"/>
              <a:gd name="connsiteY6" fmla="*/ 185738 h 209562"/>
              <a:gd name="connsiteX7" fmla="*/ 66675 w 116773"/>
              <a:gd name="connsiteY7" fmla="*/ 190500 h 209562"/>
              <a:gd name="connsiteX8" fmla="*/ 64293 w 116773"/>
              <a:gd name="connsiteY8" fmla="*/ 197645 h 209562"/>
              <a:gd name="connsiteX9" fmla="*/ 85724 w 116773"/>
              <a:gd name="connsiteY9" fmla="*/ 209550 h 209562"/>
              <a:gd name="connsiteX10" fmla="*/ 116680 w 116773"/>
              <a:gd name="connsiteY10" fmla="*/ 195263 h 209562"/>
              <a:gd name="connsiteX11" fmla="*/ 95250 w 116773"/>
              <a:gd name="connsiteY11" fmla="*/ 109538 h 209562"/>
              <a:gd name="connsiteX12" fmla="*/ 92868 w 116773"/>
              <a:gd name="connsiteY12" fmla="*/ 33338 h 209562"/>
              <a:gd name="connsiteX13" fmla="*/ 83343 w 116773"/>
              <a:gd name="connsiteY13" fmla="*/ 19050 h 209562"/>
              <a:gd name="connsiteX14" fmla="*/ 76200 w 116773"/>
              <a:gd name="connsiteY14" fmla="*/ 16669 h 209562"/>
              <a:gd name="connsiteX15" fmla="*/ 61912 w 116773"/>
              <a:gd name="connsiteY15" fmla="*/ 7144 h 209562"/>
              <a:gd name="connsiteX16" fmla="*/ 47625 w 116773"/>
              <a:gd name="connsiteY16" fmla="*/ 0 h 209562"/>
              <a:gd name="connsiteX17" fmla="*/ 30956 w 116773"/>
              <a:gd name="connsiteY17" fmla="*/ 21432 h 209562"/>
              <a:gd name="connsiteX18" fmla="*/ 26193 w 116773"/>
              <a:gd name="connsiteY18" fmla="*/ 28575 h 209562"/>
              <a:gd name="connsiteX19" fmla="*/ 16668 w 116773"/>
              <a:gd name="connsiteY19" fmla="*/ 57150 h 209562"/>
              <a:gd name="connsiteX20" fmla="*/ 14287 w 116773"/>
              <a:gd name="connsiteY20" fmla="*/ 64294 h 209562"/>
              <a:gd name="connsiteX21" fmla="*/ 11906 w 116773"/>
              <a:gd name="connsiteY21" fmla="*/ 71438 h 209562"/>
              <a:gd name="connsiteX22" fmla="*/ 9525 w 116773"/>
              <a:gd name="connsiteY22" fmla="*/ 85725 h 209562"/>
              <a:gd name="connsiteX23" fmla="*/ 4762 w 116773"/>
              <a:gd name="connsiteY23" fmla="*/ 100013 h 209562"/>
              <a:gd name="connsiteX24" fmla="*/ 2381 w 116773"/>
              <a:gd name="connsiteY24" fmla="*/ 107157 h 209562"/>
              <a:gd name="connsiteX25" fmla="*/ 0 w 116773"/>
              <a:gd name="connsiteY25" fmla="*/ 107157 h 209562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21431 w 116773"/>
              <a:gd name="connsiteY4" fmla="*/ 157163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14287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933"/>
              <a:gd name="connsiteY0" fmla="*/ 107157 h 209996"/>
              <a:gd name="connsiteX1" fmla="*/ 0 w 116933"/>
              <a:gd name="connsiteY1" fmla="*/ 107157 h 209996"/>
              <a:gd name="connsiteX2" fmla="*/ 2381 w 116933"/>
              <a:gd name="connsiteY2" fmla="*/ 133350 h 209996"/>
              <a:gd name="connsiteX3" fmla="*/ 7143 w 116933"/>
              <a:gd name="connsiteY3" fmla="*/ 147638 h 209996"/>
              <a:gd name="connsiteX4" fmla="*/ 16668 w 116933"/>
              <a:gd name="connsiteY4" fmla="*/ 166688 h 209996"/>
              <a:gd name="connsiteX5" fmla="*/ 30956 w 116933"/>
              <a:gd name="connsiteY5" fmla="*/ 178594 h 209996"/>
              <a:gd name="connsiteX6" fmla="*/ 52387 w 116933"/>
              <a:gd name="connsiteY6" fmla="*/ 185738 h 209996"/>
              <a:gd name="connsiteX7" fmla="*/ 66675 w 116933"/>
              <a:gd name="connsiteY7" fmla="*/ 190500 h 209996"/>
              <a:gd name="connsiteX8" fmla="*/ 85724 w 116933"/>
              <a:gd name="connsiteY8" fmla="*/ 209550 h 209996"/>
              <a:gd name="connsiteX9" fmla="*/ 116680 w 116933"/>
              <a:gd name="connsiteY9" fmla="*/ 195263 h 209996"/>
              <a:gd name="connsiteX10" fmla="*/ 100013 w 116933"/>
              <a:gd name="connsiteY10" fmla="*/ 109538 h 209996"/>
              <a:gd name="connsiteX11" fmla="*/ 92868 w 116933"/>
              <a:gd name="connsiteY11" fmla="*/ 33338 h 209996"/>
              <a:gd name="connsiteX12" fmla="*/ 83343 w 116933"/>
              <a:gd name="connsiteY12" fmla="*/ 19050 h 209996"/>
              <a:gd name="connsiteX13" fmla="*/ 76200 w 116933"/>
              <a:gd name="connsiteY13" fmla="*/ 16669 h 209996"/>
              <a:gd name="connsiteX14" fmla="*/ 61912 w 116933"/>
              <a:gd name="connsiteY14" fmla="*/ 7144 h 209996"/>
              <a:gd name="connsiteX15" fmla="*/ 47625 w 116933"/>
              <a:gd name="connsiteY15" fmla="*/ 0 h 209996"/>
              <a:gd name="connsiteX16" fmla="*/ 30956 w 116933"/>
              <a:gd name="connsiteY16" fmla="*/ 21432 h 209996"/>
              <a:gd name="connsiteX17" fmla="*/ 14287 w 116933"/>
              <a:gd name="connsiteY17" fmla="*/ 28575 h 209996"/>
              <a:gd name="connsiteX18" fmla="*/ 16668 w 116933"/>
              <a:gd name="connsiteY18" fmla="*/ 57150 h 209996"/>
              <a:gd name="connsiteX19" fmla="*/ 14287 w 116933"/>
              <a:gd name="connsiteY19" fmla="*/ 64294 h 209996"/>
              <a:gd name="connsiteX20" fmla="*/ 11906 w 116933"/>
              <a:gd name="connsiteY20" fmla="*/ 71438 h 209996"/>
              <a:gd name="connsiteX21" fmla="*/ 9525 w 116933"/>
              <a:gd name="connsiteY21" fmla="*/ 85725 h 209996"/>
              <a:gd name="connsiteX22" fmla="*/ 4762 w 116933"/>
              <a:gd name="connsiteY22" fmla="*/ 100013 h 209996"/>
              <a:gd name="connsiteX23" fmla="*/ 2381 w 116933"/>
              <a:gd name="connsiteY23" fmla="*/ 107157 h 209996"/>
              <a:gd name="connsiteX24" fmla="*/ 0 w 116933"/>
              <a:gd name="connsiteY24" fmla="*/ 107157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933" h="209996">
                <a:moveTo>
                  <a:pt x="0" y="107157"/>
                </a:moveTo>
                <a:lnTo>
                  <a:pt x="0" y="107157"/>
                </a:lnTo>
                <a:cubicBezTo>
                  <a:pt x="794" y="115888"/>
                  <a:pt x="858" y="124716"/>
                  <a:pt x="2381" y="133350"/>
                </a:cubicBezTo>
                <a:cubicBezTo>
                  <a:pt x="3253" y="138294"/>
                  <a:pt x="4762" y="142082"/>
                  <a:pt x="7143" y="147638"/>
                </a:cubicBezTo>
                <a:cubicBezTo>
                  <a:pt x="9524" y="153194"/>
                  <a:pt x="13493" y="160338"/>
                  <a:pt x="16668" y="166688"/>
                </a:cubicBezTo>
                <a:cubicBezTo>
                  <a:pt x="17459" y="169061"/>
                  <a:pt x="26188" y="175614"/>
                  <a:pt x="30956" y="178594"/>
                </a:cubicBezTo>
                <a:cubicBezTo>
                  <a:pt x="30961" y="178597"/>
                  <a:pt x="48812" y="184547"/>
                  <a:pt x="52387" y="185738"/>
                </a:cubicBezTo>
                <a:cubicBezTo>
                  <a:pt x="57150" y="187325"/>
                  <a:pt x="61119" y="186531"/>
                  <a:pt x="66675" y="190500"/>
                </a:cubicBezTo>
                <a:cubicBezTo>
                  <a:pt x="72231" y="194469"/>
                  <a:pt x="77390" y="208756"/>
                  <a:pt x="85724" y="209550"/>
                </a:cubicBezTo>
                <a:cubicBezTo>
                  <a:pt x="94058" y="210344"/>
                  <a:pt x="114299" y="211931"/>
                  <a:pt x="116680" y="195263"/>
                </a:cubicBezTo>
                <a:cubicBezTo>
                  <a:pt x="119061" y="178595"/>
                  <a:pt x="103982" y="136526"/>
                  <a:pt x="100013" y="109538"/>
                </a:cubicBezTo>
                <a:cubicBezTo>
                  <a:pt x="96044" y="82551"/>
                  <a:pt x="95646" y="48419"/>
                  <a:pt x="92868" y="33338"/>
                </a:cubicBezTo>
                <a:cubicBezTo>
                  <a:pt x="90090" y="18257"/>
                  <a:pt x="88103" y="22224"/>
                  <a:pt x="83343" y="19050"/>
                </a:cubicBezTo>
                <a:cubicBezTo>
                  <a:pt x="81255" y="17658"/>
                  <a:pt x="78394" y="17888"/>
                  <a:pt x="76200" y="16669"/>
                </a:cubicBezTo>
                <a:cubicBezTo>
                  <a:pt x="71196" y="13889"/>
                  <a:pt x="66675" y="10319"/>
                  <a:pt x="61912" y="7144"/>
                </a:cubicBezTo>
                <a:cubicBezTo>
                  <a:pt x="52681" y="990"/>
                  <a:pt x="57482" y="3287"/>
                  <a:pt x="47625" y="0"/>
                </a:cubicBezTo>
                <a:cubicBezTo>
                  <a:pt x="36432" y="11193"/>
                  <a:pt x="36512" y="16670"/>
                  <a:pt x="30956" y="21432"/>
                </a:cubicBezTo>
                <a:cubicBezTo>
                  <a:pt x="25400" y="26195"/>
                  <a:pt x="19843" y="26194"/>
                  <a:pt x="14287" y="28575"/>
                </a:cubicBezTo>
                <a:cubicBezTo>
                  <a:pt x="15081" y="38100"/>
                  <a:pt x="16668" y="51197"/>
                  <a:pt x="16668" y="57150"/>
                </a:cubicBezTo>
                <a:cubicBezTo>
                  <a:pt x="16668" y="63103"/>
                  <a:pt x="15081" y="61913"/>
                  <a:pt x="14287" y="64294"/>
                </a:cubicBezTo>
                <a:cubicBezTo>
                  <a:pt x="13493" y="66675"/>
                  <a:pt x="12319" y="68962"/>
                  <a:pt x="11906" y="71438"/>
                </a:cubicBezTo>
                <a:cubicBezTo>
                  <a:pt x="11112" y="76200"/>
                  <a:pt x="10696" y="81041"/>
                  <a:pt x="9525" y="85725"/>
                </a:cubicBezTo>
                <a:cubicBezTo>
                  <a:pt x="8307" y="90595"/>
                  <a:pt x="6350" y="95250"/>
                  <a:pt x="4762" y="100013"/>
                </a:cubicBezTo>
                <a:cubicBezTo>
                  <a:pt x="3968" y="102394"/>
                  <a:pt x="2381" y="104647"/>
                  <a:pt x="2381" y="107157"/>
                </a:cubicBezTo>
                <a:lnTo>
                  <a:pt x="0" y="107157"/>
                </a:lnTo>
                <a:close/>
              </a:path>
            </a:pathLst>
          </a:custGeom>
          <a:solidFill>
            <a:srgbClr val="0093DD"/>
          </a:solidFill>
          <a:ln w="6350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s://upload.wikimedia.org/wikipedia/commons/8/82/Wielkopolskie_mapa_fizyczna.png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93ACD5"/>
              </a:clrFrom>
              <a:clrTo>
                <a:srgbClr val="93AC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1402" r="28717" b="62429"/>
          <a:stretch/>
        </p:blipFill>
        <p:spPr bwMode="auto">
          <a:xfrm>
            <a:off x="0" y="-8481"/>
            <a:ext cx="10741614" cy="68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hemat blokowy: łącznik 3"/>
          <p:cNvSpPr/>
          <p:nvPr/>
        </p:nvSpPr>
        <p:spPr>
          <a:xfrm>
            <a:off x="3479821" y="586482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6-ramienna 4"/>
          <p:cNvSpPr/>
          <p:nvPr/>
        </p:nvSpPr>
        <p:spPr>
          <a:xfrm>
            <a:off x="4223871" y="4443030"/>
            <a:ext cx="180000" cy="180000"/>
          </a:xfrm>
          <a:prstGeom prst="star6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/>
          <p:cNvSpPr/>
          <p:nvPr/>
        </p:nvSpPr>
        <p:spPr>
          <a:xfrm>
            <a:off x="2689502" y="4089917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/>
          <p:cNvSpPr/>
          <p:nvPr/>
        </p:nvSpPr>
        <p:spPr>
          <a:xfrm>
            <a:off x="3017196" y="3438573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1417289" y="393359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/>
          <p:cNvSpPr/>
          <p:nvPr/>
        </p:nvSpPr>
        <p:spPr>
          <a:xfrm>
            <a:off x="318556" y="2217306"/>
            <a:ext cx="215999" cy="215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4038826" y="2217303"/>
            <a:ext cx="185046" cy="1563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5007835" y="3625519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/>
          <p:nvPr/>
        </p:nvSpPr>
        <p:spPr>
          <a:xfrm>
            <a:off x="6347820" y="3507432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/>
          <p:nvPr/>
        </p:nvSpPr>
        <p:spPr>
          <a:xfrm>
            <a:off x="5393383" y="214286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/>
          <p:nvPr/>
        </p:nvSpPr>
        <p:spPr>
          <a:xfrm>
            <a:off x="5446401" y="1086419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6049475" y="526262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/>
          <p:nvPr/>
        </p:nvSpPr>
        <p:spPr>
          <a:xfrm>
            <a:off x="7575576" y="4158774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/>
          <p:nvPr/>
        </p:nvSpPr>
        <p:spPr>
          <a:xfrm>
            <a:off x="8848334" y="2222292"/>
            <a:ext cx="789750" cy="723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/>
          <p:cNvSpPr/>
          <p:nvPr/>
        </p:nvSpPr>
        <p:spPr>
          <a:xfrm>
            <a:off x="6347820" y="2026889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Dowolny kształt 27"/>
          <p:cNvSpPr/>
          <p:nvPr/>
        </p:nvSpPr>
        <p:spPr>
          <a:xfrm rot="20145258">
            <a:off x="4031644" y="-100534"/>
            <a:ext cx="959701" cy="442158"/>
          </a:xfrm>
          <a:custGeom>
            <a:avLst/>
            <a:gdLst>
              <a:gd name="connsiteX0" fmla="*/ 198304 w 513958"/>
              <a:gd name="connsiteY0" fmla="*/ 0 h 518982"/>
              <a:gd name="connsiteX1" fmla="*/ 110169 w 513958"/>
              <a:gd name="connsiteY1" fmla="*/ 44068 h 518982"/>
              <a:gd name="connsiteX2" fmla="*/ 55084 w 513958"/>
              <a:gd name="connsiteY2" fmla="*/ 99152 h 518982"/>
              <a:gd name="connsiteX3" fmla="*/ 44068 w 513958"/>
              <a:gd name="connsiteY3" fmla="*/ 132203 h 518982"/>
              <a:gd name="connsiteX4" fmla="*/ 22034 w 513958"/>
              <a:gd name="connsiteY4" fmla="*/ 165253 h 518982"/>
              <a:gd name="connsiteX5" fmla="*/ 0 w 513958"/>
              <a:gd name="connsiteY5" fmla="*/ 231354 h 518982"/>
              <a:gd name="connsiteX6" fmla="*/ 55084 w 513958"/>
              <a:gd name="connsiteY6" fmla="*/ 275422 h 518982"/>
              <a:gd name="connsiteX7" fmla="*/ 77118 w 513958"/>
              <a:gd name="connsiteY7" fmla="*/ 341523 h 518982"/>
              <a:gd name="connsiteX8" fmla="*/ 176270 w 513958"/>
              <a:gd name="connsiteY8" fmla="*/ 418641 h 518982"/>
              <a:gd name="connsiteX9" fmla="*/ 198304 w 513958"/>
              <a:gd name="connsiteY9" fmla="*/ 451692 h 518982"/>
              <a:gd name="connsiteX10" fmla="*/ 231354 w 513958"/>
              <a:gd name="connsiteY10" fmla="*/ 462709 h 518982"/>
              <a:gd name="connsiteX11" fmla="*/ 264405 w 513958"/>
              <a:gd name="connsiteY11" fmla="*/ 484742 h 518982"/>
              <a:gd name="connsiteX12" fmla="*/ 330506 w 513958"/>
              <a:gd name="connsiteY12" fmla="*/ 506776 h 518982"/>
              <a:gd name="connsiteX13" fmla="*/ 363557 w 513958"/>
              <a:gd name="connsiteY13" fmla="*/ 517793 h 518982"/>
              <a:gd name="connsiteX14" fmla="*/ 506776 w 513958"/>
              <a:gd name="connsiteY14" fmla="*/ 506776 h 518982"/>
              <a:gd name="connsiteX15" fmla="*/ 495759 w 513958"/>
              <a:gd name="connsiteY15" fmla="*/ 451692 h 518982"/>
              <a:gd name="connsiteX16" fmla="*/ 429658 w 513958"/>
              <a:gd name="connsiteY16" fmla="*/ 407624 h 518982"/>
              <a:gd name="connsiteX17" fmla="*/ 363557 w 513958"/>
              <a:gd name="connsiteY17" fmla="*/ 385591 h 518982"/>
              <a:gd name="connsiteX18" fmla="*/ 330506 w 513958"/>
              <a:gd name="connsiteY18" fmla="*/ 363557 h 518982"/>
              <a:gd name="connsiteX19" fmla="*/ 253388 w 513958"/>
              <a:gd name="connsiteY19" fmla="*/ 264405 h 518982"/>
              <a:gd name="connsiteX20" fmla="*/ 231354 w 513958"/>
              <a:gd name="connsiteY20" fmla="*/ 198304 h 518982"/>
              <a:gd name="connsiteX21" fmla="*/ 187287 w 513958"/>
              <a:gd name="connsiteY21" fmla="*/ 132203 h 518982"/>
              <a:gd name="connsiteX22" fmla="*/ 198304 w 513958"/>
              <a:gd name="connsiteY22" fmla="*/ 0 h 5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958" h="518982">
                <a:moveTo>
                  <a:pt x="198304" y="0"/>
                </a:moveTo>
                <a:cubicBezTo>
                  <a:pt x="172001" y="10521"/>
                  <a:pt x="132173" y="22064"/>
                  <a:pt x="110169" y="44068"/>
                </a:cubicBezTo>
                <a:cubicBezTo>
                  <a:pt x="36726" y="117511"/>
                  <a:pt x="143217" y="40397"/>
                  <a:pt x="55084" y="99152"/>
                </a:cubicBezTo>
                <a:cubicBezTo>
                  <a:pt x="51412" y="110169"/>
                  <a:pt x="49261" y="121816"/>
                  <a:pt x="44068" y="132203"/>
                </a:cubicBezTo>
                <a:cubicBezTo>
                  <a:pt x="38147" y="144046"/>
                  <a:pt x="27412" y="153154"/>
                  <a:pt x="22034" y="165253"/>
                </a:cubicBezTo>
                <a:cubicBezTo>
                  <a:pt x="12601" y="186477"/>
                  <a:pt x="0" y="231354"/>
                  <a:pt x="0" y="231354"/>
                </a:cubicBezTo>
                <a:cubicBezTo>
                  <a:pt x="37025" y="342428"/>
                  <a:pt x="-27916" y="178589"/>
                  <a:pt x="55084" y="275422"/>
                </a:cubicBezTo>
                <a:cubicBezTo>
                  <a:pt x="70199" y="293056"/>
                  <a:pt x="57793" y="328640"/>
                  <a:pt x="77118" y="341523"/>
                </a:cubicBezTo>
                <a:cubicBezTo>
                  <a:pt x="123177" y="372230"/>
                  <a:pt x="143912" y="379812"/>
                  <a:pt x="176270" y="418641"/>
                </a:cubicBezTo>
                <a:cubicBezTo>
                  <a:pt x="184747" y="428813"/>
                  <a:pt x="187965" y="443420"/>
                  <a:pt x="198304" y="451692"/>
                </a:cubicBezTo>
                <a:cubicBezTo>
                  <a:pt x="207372" y="458946"/>
                  <a:pt x="220967" y="457516"/>
                  <a:pt x="231354" y="462709"/>
                </a:cubicBezTo>
                <a:cubicBezTo>
                  <a:pt x="243197" y="468630"/>
                  <a:pt x="252306" y="479365"/>
                  <a:pt x="264405" y="484742"/>
                </a:cubicBezTo>
                <a:cubicBezTo>
                  <a:pt x="285629" y="494175"/>
                  <a:pt x="308472" y="499431"/>
                  <a:pt x="330506" y="506776"/>
                </a:cubicBezTo>
                <a:lnTo>
                  <a:pt x="363557" y="517793"/>
                </a:lnTo>
                <a:cubicBezTo>
                  <a:pt x="411297" y="514121"/>
                  <a:pt x="463950" y="528189"/>
                  <a:pt x="506776" y="506776"/>
                </a:cubicBezTo>
                <a:cubicBezTo>
                  <a:pt x="523524" y="498402"/>
                  <a:pt x="507255" y="466473"/>
                  <a:pt x="495759" y="451692"/>
                </a:cubicBezTo>
                <a:cubicBezTo>
                  <a:pt x="479501" y="430789"/>
                  <a:pt x="454780" y="415998"/>
                  <a:pt x="429658" y="407624"/>
                </a:cubicBezTo>
                <a:lnTo>
                  <a:pt x="363557" y="385591"/>
                </a:lnTo>
                <a:cubicBezTo>
                  <a:pt x="352540" y="378246"/>
                  <a:pt x="340678" y="372034"/>
                  <a:pt x="330506" y="363557"/>
                </a:cubicBezTo>
                <a:cubicBezTo>
                  <a:pt x="304184" y="341622"/>
                  <a:pt x="262836" y="292749"/>
                  <a:pt x="253388" y="264405"/>
                </a:cubicBezTo>
                <a:cubicBezTo>
                  <a:pt x="246043" y="242371"/>
                  <a:pt x="244237" y="217629"/>
                  <a:pt x="231354" y="198304"/>
                </a:cubicBezTo>
                <a:cubicBezTo>
                  <a:pt x="216665" y="176270"/>
                  <a:pt x="187287" y="158684"/>
                  <a:pt x="187287" y="132203"/>
                </a:cubicBezTo>
                <a:lnTo>
                  <a:pt x="198304" y="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4640708" y="886591"/>
            <a:ext cx="766869" cy="724567"/>
          </a:xfrm>
          <a:custGeom>
            <a:avLst/>
            <a:gdLst>
              <a:gd name="connsiteX0" fmla="*/ 288612 w 524355"/>
              <a:gd name="connsiteY0" fmla="*/ 33802 h 541062"/>
              <a:gd name="connsiteX1" fmla="*/ 295755 w 524355"/>
              <a:gd name="connsiteY1" fmla="*/ 55233 h 541062"/>
              <a:gd name="connsiteX2" fmla="*/ 300518 w 524355"/>
              <a:gd name="connsiteY2" fmla="*/ 76665 h 541062"/>
              <a:gd name="connsiteX3" fmla="*/ 317187 w 524355"/>
              <a:gd name="connsiteY3" fmla="*/ 102858 h 541062"/>
              <a:gd name="connsiteX4" fmla="*/ 319568 w 524355"/>
              <a:gd name="connsiteY4" fmla="*/ 112383 h 541062"/>
              <a:gd name="connsiteX5" fmla="*/ 329093 w 524355"/>
              <a:gd name="connsiteY5" fmla="*/ 131433 h 541062"/>
              <a:gd name="connsiteX6" fmla="*/ 333855 w 524355"/>
              <a:gd name="connsiteY6" fmla="*/ 148102 h 541062"/>
              <a:gd name="connsiteX7" fmla="*/ 338618 w 524355"/>
              <a:gd name="connsiteY7" fmla="*/ 155246 h 541062"/>
              <a:gd name="connsiteX8" fmla="*/ 345762 w 524355"/>
              <a:gd name="connsiteY8" fmla="*/ 179058 h 541062"/>
              <a:gd name="connsiteX9" fmla="*/ 350524 w 524355"/>
              <a:gd name="connsiteY9" fmla="*/ 195727 h 541062"/>
              <a:gd name="connsiteX10" fmla="*/ 352905 w 524355"/>
              <a:gd name="connsiteY10" fmla="*/ 238590 h 541062"/>
              <a:gd name="connsiteX11" fmla="*/ 350524 w 524355"/>
              <a:gd name="connsiteY11" fmla="*/ 288596 h 541062"/>
              <a:gd name="connsiteX12" fmla="*/ 340999 w 524355"/>
              <a:gd name="connsiteY12" fmla="*/ 302883 h 541062"/>
              <a:gd name="connsiteX13" fmla="*/ 333855 w 524355"/>
              <a:gd name="connsiteY13" fmla="*/ 305265 h 541062"/>
              <a:gd name="connsiteX14" fmla="*/ 312424 w 524355"/>
              <a:gd name="connsiteY14" fmla="*/ 321933 h 541062"/>
              <a:gd name="connsiteX15" fmla="*/ 302899 w 524355"/>
              <a:gd name="connsiteY15" fmla="*/ 324315 h 541062"/>
              <a:gd name="connsiteX16" fmla="*/ 295755 w 524355"/>
              <a:gd name="connsiteY16" fmla="*/ 331458 h 541062"/>
              <a:gd name="connsiteX17" fmla="*/ 288612 w 524355"/>
              <a:gd name="connsiteY17" fmla="*/ 336221 h 541062"/>
              <a:gd name="connsiteX18" fmla="*/ 276705 w 524355"/>
              <a:gd name="connsiteY18" fmla="*/ 352890 h 541062"/>
              <a:gd name="connsiteX19" fmla="*/ 269562 w 524355"/>
              <a:gd name="connsiteY19" fmla="*/ 360033 h 541062"/>
              <a:gd name="connsiteX20" fmla="*/ 264799 w 524355"/>
              <a:gd name="connsiteY20" fmla="*/ 367177 h 541062"/>
              <a:gd name="connsiteX21" fmla="*/ 257655 w 524355"/>
              <a:gd name="connsiteY21" fmla="*/ 369558 h 541062"/>
              <a:gd name="connsiteX22" fmla="*/ 243368 w 524355"/>
              <a:gd name="connsiteY22" fmla="*/ 379083 h 541062"/>
              <a:gd name="connsiteX23" fmla="*/ 233843 w 524355"/>
              <a:gd name="connsiteY23" fmla="*/ 386227 h 541062"/>
              <a:gd name="connsiteX24" fmla="*/ 221937 w 524355"/>
              <a:gd name="connsiteY24" fmla="*/ 388608 h 541062"/>
              <a:gd name="connsiteX25" fmla="*/ 214793 w 524355"/>
              <a:gd name="connsiteY25" fmla="*/ 393371 h 541062"/>
              <a:gd name="connsiteX26" fmla="*/ 198124 w 524355"/>
              <a:gd name="connsiteY26" fmla="*/ 398133 h 541062"/>
              <a:gd name="connsiteX27" fmla="*/ 190980 w 524355"/>
              <a:gd name="connsiteY27" fmla="*/ 402896 h 541062"/>
              <a:gd name="connsiteX28" fmla="*/ 181455 w 524355"/>
              <a:gd name="connsiteY28" fmla="*/ 407658 h 541062"/>
              <a:gd name="connsiteX29" fmla="*/ 169549 w 524355"/>
              <a:gd name="connsiteY29" fmla="*/ 421946 h 541062"/>
              <a:gd name="connsiteX30" fmla="*/ 162405 w 524355"/>
              <a:gd name="connsiteY30" fmla="*/ 429090 h 541062"/>
              <a:gd name="connsiteX31" fmla="*/ 155262 w 524355"/>
              <a:gd name="connsiteY31" fmla="*/ 443377 h 541062"/>
              <a:gd name="connsiteX32" fmla="*/ 138593 w 524355"/>
              <a:gd name="connsiteY32" fmla="*/ 448140 h 541062"/>
              <a:gd name="connsiteX33" fmla="*/ 100493 w 524355"/>
              <a:gd name="connsiteY33" fmla="*/ 455283 h 541062"/>
              <a:gd name="connsiteX34" fmla="*/ 93349 w 524355"/>
              <a:gd name="connsiteY34" fmla="*/ 457665 h 541062"/>
              <a:gd name="connsiteX35" fmla="*/ 83824 w 524355"/>
              <a:gd name="connsiteY35" fmla="*/ 460046 h 541062"/>
              <a:gd name="connsiteX36" fmla="*/ 69537 w 524355"/>
              <a:gd name="connsiteY36" fmla="*/ 464808 h 541062"/>
              <a:gd name="connsiteX37" fmla="*/ 57630 w 524355"/>
              <a:gd name="connsiteY37" fmla="*/ 479096 h 541062"/>
              <a:gd name="connsiteX38" fmla="*/ 50487 w 524355"/>
              <a:gd name="connsiteY38" fmla="*/ 481477 h 541062"/>
              <a:gd name="connsiteX39" fmla="*/ 31437 w 524355"/>
              <a:gd name="connsiteY39" fmla="*/ 498146 h 541062"/>
              <a:gd name="connsiteX40" fmla="*/ 29055 w 524355"/>
              <a:gd name="connsiteY40" fmla="*/ 505290 h 541062"/>
              <a:gd name="connsiteX41" fmla="*/ 21912 w 524355"/>
              <a:gd name="connsiteY41" fmla="*/ 512433 h 541062"/>
              <a:gd name="connsiteX42" fmla="*/ 17149 w 524355"/>
              <a:gd name="connsiteY42" fmla="*/ 519577 h 541062"/>
              <a:gd name="connsiteX43" fmla="*/ 14768 w 524355"/>
              <a:gd name="connsiteY43" fmla="*/ 526721 h 541062"/>
              <a:gd name="connsiteX44" fmla="*/ 81443 w 524355"/>
              <a:gd name="connsiteY44" fmla="*/ 531483 h 541062"/>
              <a:gd name="connsiteX45" fmla="*/ 95730 w 524355"/>
              <a:gd name="connsiteY45" fmla="*/ 526721 h 541062"/>
              <a:gd name="connsiteX46" fmla="*/ 102874 w 524355"/>
              <a:gd name="connsiteY46" fmla="*/ 521958 h 541062"/>
              <a:gd name="connsiteX47" fmla="*/ 117162 w 524355"/>
              <a:gd name="connsiteY47" fmla="*/ 517196 h 541062"/>
              <a:gd name="connsiteX48" fmla="*/ 124305 w 524355"/>
              <a:gd name="connsiteY48" fmla="*/ 514815 h 541062"/>
              <a:gd name="connsiteX49" fmla="*/ 131449 w 524355"/>
              <a:gd name="connsiteY49" fmla="*/ 512433 h 541062"/>
              <a:gd name="connsiteX50" fmla="*/ 145737 w 524355"/>
              <a:gd name="connsiteY50" fmla="*/ 502908 h 541062"/>
              <a:gd name="connsiteX51" fmla="*/ 152880 w 524355"/>
              <a:gd name="connsiteY51" fmla="*/ 500527 h 541062"/>
              <a:gd name="connsiteX52" fmla="*/ 174312 w 524355"/>
              <a:gd name="connsiteY52" fmla="*/ 488621 h 541062"/>
              <a:gd name="connsiteX53" fmla="*/ 181455 w 524355"/>
              <a:gd name="connsiteY53" fmla="*/ 483858 h 541062"/>
              <a:gd name="connsiteX54" fmla="*/ 202887 w 524355"/>
              <a:gd name="connsiteY54" fmla="*/ 476715 h 541062"/>
              <a:gd name="connsiteX55" fmla="*/ 217174 w 524355"/>
              <a:gd name="connsiteY55" fmla="*/ 471952 h 541062"/>
              <a:gd name="connsiteX56" fmla="*/ 224318 w 524355"/>
              <a:gd name="connsiteY56" fmla="*/ 469571 h 541062"/>
              <a:gd name="connsiteX57" fmla="*/ 252893 w 524355"/>
              <a:gd name="connsiteY57" fmla="*/ 467190 h 541062"/>
              <a:gd name="connsiteX58" fmla="*/ 352905 w 524355"/>
              <a:gd name="connsiteY58" fmla="*/ 464808 h 541062"/>
              <a:gd name="connsiteX59" fmla="*/ 360049 w 524355"/>
              <a:gd name="connsiteY59" fmla="*/ 462427 h 541062"/>
              <a:gd name="connsiteX60" fmla="*/ 367193 w 524355"/>
              <a:gd name="connsiteY60" fmla="*/ 457665 h 541062"/>
              <a:gd name="connsiteX61" fmla="*/ 393387 w 524355"/>
              <a:gd name="connsiteY61" fmla="*/ 455283 h 541062"/>
              <a:gd name="connsiteX62" fmla="*/ 407674 w 524355"/>
              <a:gd name="connsiteY62" fmla="*/ 448140 h 541062"/>
              <a:gd name="connsiteX63" fmla="*/ 412437 w 524355"/>
              <a:gd name="connsiteY63" fmla="*/ 440996 h 541062"/>
              <a:gd name="connsiteX64" fmla="*/ 419580 w 524355"/>
              <a:gd name="connsiteY64" fmla="*/ 426708 h 541062"/>
              <a:gd name="connsiteX65" fmla="*/ 424343 w 524355"/>
              <a:gd name="connsiteY65" fmla="*/ 410040 h 541062"/>
              <a:gd name="connsiteX66" fmla="*/ 426724 w 524355"/>
              <a:gd name="connsiteY66" fmla="*/ 402896 h 541062"/>
              <a:gd name="connsiteX67" fmla="*/ 429105 w 524355"/>
              <a:gd name="connsiteY67" fmla="*/ 393371 h 541062"/>
              <a:gd name="connsiteX68" fmla="*/ 433868 w 524355"/>
              <a:gd name="connsiteY68" fmla="*/ 383846 h 541062"/>
              <a:gd name="connsiteX69" fmla="*/ 436249 w 524355"/>
              <a:gd name="connsiteY69" fmla="*/ 371940 h 541062"/>
              <a:gd name="connsiteX70" fmla="*/ 443393 w 524355"/>
              <a:gd name="connsiteY70" fmla="*/ 355271 h 541062"/>
              <a:gd name="connsiteX71" fmla="*/ 448155 w 524355"/>
              <a:gd name="connsiteY71" fmla="*/ 336221 h 541062"/>
              <a:gd name="connsiteX72" fmla="*/ 457680 w 524355"/>
              <a:gd name="connsiteY72" fmla="*/ 319552 h 541062"/>
              <a:gd name="connsiteX73" fmla="*/ 462443 w 524355"/>
              <a:gd name="connsiteY73" fmla="*/ 310027 h 541062"/>
              <a:gd name="connsiteX74" fmla="*/ 476730 w 524355"/>
              <a:gd name="connsiteY74" fmla="*/ 288596 h 541062"/>
              <a:gd name="connsiteX75" fmla="*/ 481493 w 524355"/>
              <a:gd name="connsiteY75" fmla="*/ 274308 h 541062"/>
              <a:gd name="connsiteX76" fmla="*/ 486255 w 524355"/>
              <a:gd name="connsiteY76" fmla="*/ 267165 h 541062"/>
              <a:gd name="connsiteX77" fmla="*/ 493399 w 524355"/>
              <a:gd name="connsiteY77" fmla="*/ 243352 h 541062"/>
              <a:gd name="connsiteX78" fmla="*/ 498162 w 524355"/>
              <a:gd name="connsiteY78" fmla="*/ 233827 h 541062"/>
              <a:gd name="connsiteX79" fmla="*/ 500543 w 524355"/>
              <a:gd name="connsiteY79" fmla="*/ 226683 h 541062"/>
              <a:gd name="connsiteX80" fmla="*/ 502924 w 524355"/>
              <a:gd name="connsiteY80" fmla="*/ 217158 h 541062"/>
              <a:gd name="connsiteX81" fmla="*/ 507687 w 524355"/>
              <a:gd name="connsiteY81" fmla="*/ 210015 h 541062"/>
              <a:gd name="connsiteX82" fmla="*/ 510068 w 524355"/>
              <a:gd name="connsiteY82" fmla="*/ 195727 h 541062"/>
              <a:gd name="connsiteX83" fmla="*/ 517212 w 524355"/>
              <a:gd name="connsiteY83" fmla="*/ 179058 h 541062"/>
              <a:gd name="connsiteX84" fmla="*/ 519593 w 524355"/>
              <a:gd name="connsiteY84" fmla="*/ 167152 h 541062"/>
              <a:gd name="connsiteX85" fmla="*/ 521974 w 524355"/>
              <a:gd name="connsiteY85" fmla="*/ 160008 h 541062"/>
              <a:gd name="connsiteX86" fmla="*/ 524355 w 524355"/>
              <a:gd name="connsiteY86" fmla="*/ 150483 h 541062"/>
              <a:gd name="connsiteX87" fmla="*/ 521974 w 524355"/>
              <a:gd name="connsiteY87" fmla="*/ 98096 h 541062"/>
              <a:gd name="connsiteX88" fmla="*/ 510068 w 524355"/>
              <a:gd name="connsiteY88" fmla="*/ 76665 h 541062"/>
              <a:gd name="connsiteX89" fmla="*/ 495780 w 524355"/>
              <a:gd name="connsiteY89" fmla="*/ 55233 h 541062"/>
              <a:gd name="connsiteX90" fmla="*/ 491018 w 524355"/>
              <a:gd name="connsiteY90" fmla="*/ 48090 h 541062"/>
              <a:gd name="connsiteX91" fmla="*/ 486255 w 524355"/>
              <a:gd name="connsiteY91" fmla="*/ 40946 h 541062"/>
              <a:gd name="connsiteX92" fmla="*/ 476730 w 524355"/>
              <a:gd name="connsiteY92" fmla="*/ 24277 h 541062"/>
              <a:gd name="connsiteX93" fmla="*/ 469587 w 524355"/>
              <a:gd name="connsiteY93" fmla="*/ 9990 h 541062"/>
              <a:gd name="connsiteX94" fmla="*/ 452918 w 524355"/>
              <a:gd name="connsiteY94" fmla="*/ 2846 h 541062"/>
              <a:gd name="connsiteX95" fmla="*/ 374337 w 524355"/>
              <a:gd name="connsiteY95" fmla="*/ 465 h 541062"/>
              <a:gd name="connsiteX96" fmla="*/ 295755 w 524355"/>
              <a:gd name="connsiteY96" fmla="*/ 2846 h 541062"/>
              <a:gd name="connsiteX97" fmla="*/ 290993 w 524355"/>
              <a:gd name="connsiteY97" fmla="*/ 17133 h 541062"/>
              <a:gd name="connsiteX98" fmla="*/ 288612 w 524355"/>
              <a:gd name="connsiteY98" fmla="*/ 33802 h 54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24355" h="541062">
                <a:moveTo>
                  <a:pt x="288612" y="33802"/>
                </a:moveTo>
                <a:cubicBezTo>
                  <a:pt x="295434" y="67915"/>
                  <a:pt x="285899" y="25664"/>
                  <a:pt x="295755" y="55233"/>
                </a:cubicBezTo>
                <a:cubicBezTo>
                  <a:pt x="297760" y="61247"/>
                  <a:pt x="297980" y="70573"/>
                  <a:pt x="300518" y="76665"/>
                </a:cubicBezTo>
                <a:cubicBezTo>
                  <a:pt x="308397" y="95576"/>
                  <a:pt x="306517" y="92190"/>
                  <a:pt x="317187" y="102858"/>
                </a:cubicBezTo>
                <a:cubicBezTo>
                  <a:pt x="317981" y="106033"/>
                  <a:pt x="318309" y="109362"/>
                  <a:pt x="319568" y="112383"/>
                </a:cubicBezTo>
                <a:cubicBezTo>
                  <a:pt x="322299" y="118936"/>
                  <a:pt x="329093" y="131433"/>
                  <a:pt x="329093" y="131433"/>
                </a:cubicBezTo>
                <a:cubicBezTo>
                  <a:pt x="329856" y="134483"/>
                  <a:pt x="332147" y="144687"/>
                  <a:pt x="333855" y="148102"/>
                </a:cubicBezTo>
                <a:cubicBezTo>
                  <a:pt x="335135" y="150662"/>
                  <a:pt x="337030" y="152865"/>
                  <a:pt x="338618" y="155246"/>
                </a:cubicBezTo>
                <a:cubicBezTo>
                  <a:pt x="349932" y="189190"/>
                  <a:pt x="338565" y="153872"/>
                  <a:pt x="345762" y="179058"/>
                </a:cubicBezTo>
                <a:cubicBezTo>
                  <a:pt x="352584" y="202931"/>
                  <a:pt x="343094" y="166003"/>
                  <a:pt x="350524" y="195727"/>
                </a:cubicBezTo>
                <a:cubicBezTo>
                  <a:pt x="351318" y="210015"/>
                  <a:pt x="352905" y="224280"/>
                  <a:pt x="352905" y="238590"/>
                </a:cubicBezTo>
                <a:cubicBezTo>
                  <a:pt x="352905" y="255278"/>
                  <a:pt x="353563" y="272187"/>
                  <a:pt x="350524" y="288596"/>
                </a:cubicBezTo>
                <a:cubicBezTo>
                  <a:pt x="349482" y="294224"/>
                  <a:pt x="346429" y="301073"/>
                  <a:pt x="340999" y="302883"/>
                </a:cubicBezTo>
                <a:lnTo>
                  <a:pt x="333855" y="305265"/>
                </a:lnTo>
                <a:cubicBezTo>
                  <a:pt x="328249" y="310871"/>
                  <a:pt x="320021" y="320033"/>
                  <a:pt x="312424" y="321933"/>
                </a:cubicBezTo>
                <a:lnTo>
                  <a:pt x="302899" y="324315"/>
                </a:lnTo>
                <a:cubicBezTo>
                  <a:pt x="300518" y="326696"/>
                  <a:pt x="298342" y="329302"/>
                  <a:pt x="295755" y="331458"/>
                </a:cubicBezTo>
                <a:cubicBezTo>
                  <a:pt x="293557" y="333290"/>
                  <a:pt x="290636" y="334197"/>
                  <a:pt x="288612" y="336221"/>
                </a:cubicBezTo>
                <a:cubicBezTo>
                  <a:pt x="280032" y="344801"/>
                  <a:pt x="283467" y="344776"/>
                  <a:pt x="276705" y="352890"/>
                </a:cubicBezTo>
                <a:cubicBezTo>
                  <a:pt x="274549" y="355477"/>
                  <a:pt x="271718" y="357446"/>
                  <a:pt x="269562" y="360033"/>
                </a:cubicBezTo>
                <a:cubicBezTo>
                  <a:pt x="267730" y="362232"/>
                  <a:pt x="267034" y="365389"/>
                  <a:pt x="264799" y="367177"/>
                </a:cubicBezTo>
                <a:cubicBezTo>
                  <a:pt x="262839" y="368745"/>
                  <a:pt x="260036" y="368764"/>
                  <a:pt x="257655" y="369558"/>
                </a:cubicBezTo>
                <a:cubicBezTo>
                  <a:pt x="252893" y="372733"/>
                  <a:pt x="247947" y="375649"/>
                  <a:pt x="243368" y="379083"/>
                </a:cubicBezTo>
                <a:cubicBezTo>
                  <a:pt x="240193" y="381464"/>
                  <a:pt x="237470" y="384615"/>
                  <a:pt x="233843" y="386227"/>
                </a:cubicBezTo>
                <a:cubicBezTo>
                  <a:pt x="230145" y="387871"/>
                  <a:pt x="225906" y="387814"/>
                  <a:pt x="221937" y="388608"/>
                </a:cubicBezTo>
                <a:cubicBezTo>
                  <a:pt x="219556" y="390196"/>
                  <a:pt x="217353" y="392091"/>
                  <a:pt x="214793" y="393371"/>
                </a:cubicBezTo>
                <a:cubicBezTo>
                  <a:pt x="211378" y="395079"/>
                  <a:pt x="201174" y="397370"/>
                  <a:pt x="198124" y="398133"/>
                </a:cubicBezTo>
                <a:cubicBezTo>
                  <a:pt x="195743" y="399721"/>
                  <a:pt x="193465" y="401476"/>
                  <a:pt x="190980" y="402896"/>
                </a:cubicBezTo>
                <a:cubicBezTo>
                  <a:pt x="187898" y="404657"/>
                  <a:pt x="184343" y="405595"/>
                  <a:pt x="181455" y="407658"/>
                </a:cubicBezTo>
                <a:cubicBezTo>
                  <a:pt x="172865" y="413794"/>
                  <a:pt x="175690" y="414577"/>
                  <a:pt x="169549" y="421946"/>
                </a:cubicBezTo>
                <a:cubicBezTo>
                  <a:pt x="167393" y="424533"/>
                  <a:pt x="164786" y="426709"/>
                  <a:pt x="162405" y="429090"/>
                </a:cubicBezTo>
                <a:cubicBezTo>
                  <a:pt x="160837" y="433795"/>
                  <a:pt x="159457" y="440021"/>
                  <a:pt x="155262" y="443377"/>
                </a:cubicBezTo>
                <a:cubicBezTo>
                  <a:pt x="153664" y="444656"/>
                  <a:pt x="139274" y="447936"/>
                  <a:pt x="138593" y="448140"/>
                </a:cubicBezTo>
                <a:cubicBezTo>
                  <a:pt x="113101" y="455788"/>
                  <a:pt x="135079" y="451825"/>
                  <a:pt x="100493" y="455283"/>
                </a:cubicBezTo>
                <a:cubicBezTo>
                  <a:pt x="98112" y="456077"/>
                  <a:pt x="95763" y="456975"/>
                  <a:pt x="93349" y="457665"/>
                </a:cubicBezTo>
                <a:cubicBezTo>
                  <a:pt x="90202" y="458564"/>
                  <a:pt x="86959" y="459106"/>
                  <a:pt x="83824" y="460046"/>
                </a:cubicBezTo>
                <a:cubicBezTo>
                  <a:pt x="79016" y="461488"/>
                  <a:pt x="69537" y="464808"/>
                  <a:pt x="69537" y="464808"/>
                </a:cubicBezTo>
                <a:cubicBezTo>
                  <a:pt x="66023" y="470079"/>
                  <a:pt x="63130" y="475429"/>
                  <a:pt x="57630" y="479096"/>
                </a:cubicBezTo>
                <a:cubicBezTo>
                  <a:pt x="55542" y="480488"/>
                  <a:pt x="52868" y="480683"/>
                  <a:pt x="50487" y="481477"/>
                </a:cubicBezTo>
                <a:cubicBezTo>
                  <a:pt x="39768" y="488623"/>
                  <a:pt x="36399" y="488222"/>
                  <a:pt x="31437" y="498146"/>
                </a:cubicBezTo>
                <a:cubicBezTo>
                  <a:pt x="30314" y="500391"/>
                  <a:pt x="30447" y="503201"/>
                  <a:pt x="29055" y="505290"/>
                </a:cubicBezTo>
                <a:cubicBezTo>
                  <a:pt x="27187" y="508092"/>
                  <a:pt x="24068" y="509846"/>
                  <a:pt x="21912" y="512433"/>
                </a:cubicBezTo>
                <a:cubicBezTo>
                  <a:pt x="20080" y="514632"/>
                  <a:pt x="18737" y="517196"/>
                  <a:pt x="17149" y="519577"/>
                </a:cubicBezTo>
                <a:cubicBezTo>
                  <a:pt x="16355" y="521958"/>
                  <a:pt x="15891" y="524476"/>
                  <a:pt x="14768" y="526721"/>
                </a:cubicBezTo>
                <a:cubicBezTo>
                  <a:pt x="1360" y="553536"/>
                  <a:pt x="-30917" y="535229"/>
                  <a:pt x="81443" y="531483"/>
                </a:cubicBezTo>
                <a:cubicBezTo>
                  <a:pt x="86205" y="529896"/>
                  <a:pt x="91553" y="529506"/>
                  <a:pt x="95730" y="526721"/>
                </a:cubicBezTo>
                <a:cubicBezTo>
                  <a:pt x="98111" y="525133"/>
                  <a:pt x="100259" y="523120"/>
                  <a:pt x="102874" y="521958"/>
                </a:cubicBezTo>
                <a:cubicBezTo>
                  <a:pt x="107462" y="519919"/>
                  <a:pt x="112399" y="518783"/>
                  <a:pt x="117162" y="517196"/>
                </a:cubicBezTo>
                <a:lnTo>
                  <a:pt x="124305" y="514815"/>
                </a:lnTo>
                <a:cubicBezTo>
                  <a:pt x="126686" y="514021"/>
                  <a:pt x="129360" y="513825"/>
                  <a:pt x="131449" y="512433"/>
                </a:cubicBezTo>
                <a:cubicBezTo>
                  <a:pt x="136212" y="509258"/>
                  <a:pt x="140307" y="504718"/>
                  <a:pt x="145737" y="502908"/>
                </a:cubicBezTo>
                <a:cubicBezTo>
                  <a:pt x="148118" y="502114"/>
                  <a:pt x="150686" y="501746"/>
                  <a:pt x="152880" y="500527"/>
                </a:cubicBezTo>
                <a:cubicBezTo>
                  <a:pt x="177442" y="486882"/>
                  <a:pt x="158148" y="494008"/>
                  <a:pt x="174312" y="488621"/>
                </a:cubicBezTo>
                <a:cubicBezTo>
                  <a:pt x="176693" y="487033"/>
                  <a:pt x="178840" y="485020"/>
                  <a:pt x="181455" y="483858"/>
                </a:cubicBezTo>
                <a:cubicBezTo>
                  <a:pt x="181461" y="483855"/>
                  <a:pt x="199312" y="477907"/>
                  <a:pt x="202887" y="476715"/>
                </a:cubicBezTo>
                <a:lnTo>
                  <a:pt x="217174" y="471952"/>
                </a:lnTo>
                <a:cubicBezTo>
                  <a:pt x="219555" y="471158"/>
                  <a:pt x="221817" y="469779"/>
                  <a:pt x="224318" y="469571"/>
                </a:cubicBezTo>
                <a:cubicBezTo>
                  <a:pt x="233843" y="468777"/>
                  <a:pt x="243342" y="467544"/>
                  <a:pt x="252893" y="467190"/>
                </a:cubicBezTo>
                <a:cubicBezTo>
                  <a:pt x="286217" y="465956"/>
                  <a:pt x="319568" y="465602"/>
                  <a:pt x="352905" y="464808"/>
                </a:cubicBezTo>
                <a:cubicBezTo>
                  <a:pt x="355286" y="464014"/>
                  <a:pt x="357804" y="463549"/>
                  <a:pt x="360049" y="462427"/>
                </a:cubicBezTo>
                <a:cubicBezTo>
                  <a:pt x="362609" y="461147"/>
                  <a:pt x="364395" y="458265"/>
                  <a:pt x="367193" y="457665"/>
                </a:cubicBezTo>
                <a:cubicBezTo>
                  <a:pt x="375766" y="455828"/>
                  <a:pt x="384656" y="456077"/>
                  <a:pt x="393387" y="455283"/>
                </a:cubicBezTo>
                <a:cubicBezTo>
                  <a:pt x="399196" y="453347"/>
                  <a:pt x="403059" y="452755"/>
                  <a:pt x="407674" y="448140"/>
                </a:cubicBezTo>
                <a:cubicBezTo>
                  <a:pt x="409698" y="446116"/>
                  <a:pt x="410849" y="443377"/>
                  <a:pt x="412437" y="440996"/>
                </a:cubicBezTo>
                <a:cubicBezTo>
                  <a:pt x="418418" y="423049"/>
                  <a:pt x="410353" y="445162"/>
                  <a:pt x="419580" y="426708"/>
                </a:cubicBezTo>
                <a:cubicBezTo>
                  <a:pt x="421487" y="422895"/>
                  <a:pt x="423323" y="413609"/>
                  <a:pt x="424343" y="410040"/>
                </a:cubicBezTo>
                <a:cubicBezTo>
                  <a:pt x="425033" y="407626"/>
                  <a:pt x="426034" y="405310"/>
                  <a:pt x="426724" y="402896"/>
                </a:cubicBezTo>
                <a:cubicBezTo>
                  <a:pt x="427623" y="399749"/>
                  <a:pt x="427956" y="396435"/>
                  <a:pt x="429105" y="393371"/>
                </a:cubicBezTo>
                <a:cubicBezTo>
                  <a:pt x="430351" y="390047"/>
                  <a:pt x="432280" y="387021"/>
                  <a:pt x="433868" y="383846"/>
                </a:cubicBezTo>
                <a:cubicBezTo>
                  <a:pt x="434662" y="379877"/>
                  <a:pt x="434969" y="375780"/>
                  <a:pt x="436249" y="371940"/>
                </a:cubicBezTo>
                <a:cubicBezTo>
                  <a:pt x="446006" y="342671"/>
                  <a:pt x="437152" y="378157"/>
                  <a:pt x="443393" y="355271"/>
                </a:cubicBezTo>
                <a:cubicBezTo>
                  <a:pt x="445115" y="348956"/>
                  <a:pt x="446085" y="342431"/>
                  <a:pt x="448155" y="336221"/>
                </a:cubicBezTo>
                <a:cubicBezTo>
                  <a:pt x="451031" y="327593"/>
                  <a:pt x="453502" y="326863"/>
                  <a:pt x="457680" y="319552"/>
                </a:cubicBezTo>
                <a:cubicBezTo>
                  <a:pt x="459441" y="316470"/>
                  <a:pt x="460719" y="313130"/>
                  <a:pt x="462443" y="310027"/>
                </a:cubicBezTo>
                <a:cubicBezTo>
                  <a:pt x="469004" y="298219"/>
                  <a:pt x="469061" y="298822"/>
                  <a:pt x="476730" y="288596"/>
                </a:cubicBezTo>
                <a:cubicBezTo>
                  <a:pt x="478318" y="283833"/>
                  <a:pt x="478708" y="278485"/>
                  <a:pt x="481493" y="274308"/>
                </a:cubicBezTo>
                <a:cubicBezTo>
                  <a:pt x="483080" y="271927"/>
                  <a:pt x="485093" y="269780"/>
                  <a:pt x="486255" y="267165"/>
                </a:cubicBezTo>
                <a:cubicBezTo>
                  <a:pt x="499291" y="237833"/>
                  <a:pt x="485082" y="265530"/>
                  <a:pt x="493399" y="243352"/>
                </a:cubicBezTo>
                <a:cubicBezTo>
                  <a:pt x="494645" y="240028"/>
                  <a:pt x="496764" y="237090"/>
                  <a:pt x="498162" y="233827"/>
                </a:cubicBezTo>
                <a:cubicBezTo>
                  <a:pt x="499151" y="231520"/>
                  <a:pt x="499853" y="229097"/>
                  <a:pt x="500543" y="226683"/>
                </a:cubicBezTo>
                <a:cubicBezTo>
                  <a:pt x="501442" y="223536"/>
                  <a:pt x="501635" y="220166"/>
                  <a:pt x="502924" y="217158"/>
                </a:cubicBezTo>
                <a:cubicBezTo>
                  <a:pt x="504051" y="214528"/>
                  <a:pt x="506099" y="212396"/>
                  <a:pt x="507687" y="210015"/>
                </a:cubicBezTo>
                <a:cubicBezTo>
                  <a:pt x="508481" y="205252"/>
                  <a:pt x="508681" y="200352"/>
                  <a:pt x="510068" y="195727"/>
                </a:cubicBezTo>
                <a:cubicBezTo>
                  <a:pt x="520292" y="161644"/>
                  <a:pt x="510639" y="205348"/>
                  <a:pt x="517212" y="179058"/>
                </a:cubicBezTo>
                <a:cubicBezTo>
                  <a:pt x="518194" y="175132"/>
                  <a:pt x="518611" y="171078"/>
                  <a:pt x="519593" y="167152"/>
                </a:cubicBezTo>
                <a:cubicBezTo>
                  <a:pt x="520202" y="164717"/>
                  <a:pt x="521284" y="162422"/>
                  <a:pt x="521974" y="160008"/>
                </a:cubicBezTo>
                <a:cubicBezTo>
                  <a:pt x="522873" y="156861"/>
                  <a:pt x="523561" y="153658"/>
                  <a:pt x="524355" y="150483"/>
                </a:cubicBezTo>
                <a:cubicBezTo>
                  <a:pt x="523561" y="133021"/>
                  <a:pt x="523368" y="115521"/>
                  <a:pt x="521974" y="98096"/>
                </a:cubicBezTo>
                <a:cubicBezTo>
                  <a:pt x="521402" y="90951"/>
                  <a:pt x="512733" y="80662"/>
                  <a:pt x="510068" y="76665"/>
                </a:cubicBezTo>
                <a:lnTo>
                  <a:pt x="495780" y="55233"/>
                </a:lnTo>
                <a:lnTo>
                  <a:pt x="491018" y="48090"/>
                </a:lnTo>
                <a:cubicBezTo>
                  <a:pt x="489430" y="45709"/>
                  <a:pt x="487535" y="43506"/>
                  <a:pt x="486255" y="40946"/>
                </a:cubicBezTo>
                <a:cubicBezTo>
                  <a:pt x="480213" y="28861"/>
                  <a:pt x="483462" y="34374"/>
                  <a:pt x="476730" y="24277"/>
                </a:cubicBezTo>
                <a:cubicBezTo>
                  <a:pt x="474794" y="18467"/>
                  <a:pt x="474203" y="14606"/>
                  <a:pt x="469587" y="9990"/>
                </a:cubicBezTo>
                <a:cubicBezTo>
                  <a:pt x="465425" y="5828"/>
                  <a:pt x="458697" y="3158"/>
                  <a:pt x="452918" y="2846"/>
                </a:cubicBezTo>
                <a:cubicBezTo>
                  <a:pt x="426751" y="1432"/>
                  <a:pt x="400531" y="1259"/>
                  <a:pt x="374337" y="465"/>
                </a:cubicBezTo>
                <a:cubicBezTo>
                  <a:pt x="348143" y="1259"/>
                  <a:pt x="321452" y="-2293"/>
                  <a:pt x="295755" y="2846"/>
                </a:cubicBezTo>
                <a:cubicBezTo>
                  <a:pt x="290833" y="3830"/>
                  <a:pt x="290993" y="12113"/>
                  <a:pt x="290993" y="17133"/>
                </a:cubicBezTo>
                <a:lnTo>
                  <a:pt x="288612" y="33802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>
            <a:off x="4630965" y="3069755"/>
            <a:ext cx="156716" cy="438229"/>
          </a:xfrm>
          <a:custGeom>
            <a:avLst/>
            <a:gdLst>
              <a:gd name="connsiteX0" fmla="*/ 4762 w 107156"/>
              <a:gd name="connsiteY0" fmla="*/ 3392 h 327242"/>
              <a:gd name="connsiteX1" fmla="*/ 4762 w 107156"/>
              <a:gd name="connsiteY1" fmla="*/ 3392 h 327242"/>
              <a:gd name="connsiteX2" fmla="*/ 7143 w 107156"/>
              <a:gd name="connsiteY2" fmla="*/ 127217 h 327242"/>
              <a:gd name="connsiteX3" fmla="*/ 9525 w 107156"/>
              <a:gd name="connsiteY3" fmla="*/ 134361 h 327242"/>
              <a:gd name="connsiteX4" fmla="*/ 14287 w 107156"/>
              <a:gd name="connsiteY4" fmla="*/ 158173 h 327242"/>
              <a:gd name="connsiteX5" fmla="*/ 19050 w 107156"/>
              <a:gd name="connsiteY5" fmla="*/ 167698 h 327242"/>
              <a:gd name="connsiteX6" fmla="*/ 21431 w 107156"/>
              <a:gd name="connsiteY6" fmla="*/ 193892 h 327242"/>
              <a:gd name="connsiteX7" fmla="*/ 23812 w 107156"/>
              <a:gd name="connsiteY7" fmla="*/ 203417 h 327242"/>
              <a:gd name="connsiteX8" fmla="*/ 21431 w 107156"/>
              <a:gd name="connsiteY8" fmla="*/ 231992 h 327242"/>
              <a:gd name="connsiteX9" fmla="*/ 16668 w 107156"/>
              <a:gd name="connsiteY9" fmla="*/ 248661 h 327242"/>
              <a:gd name="connsiteX10" fmla="*/ 14287 w 107156"/>
              <a:gd name="connsiteY10" fmla="*/ 258186 h 327242"/>
              <a:gd name="connsiteX11" fmla="*/ 11906 w 107156"/>
              <a:gd name="connsiteY11" fmla="*/ 265329 h 327242"/>
              <a:gd name="connsiteX12" fmla="*/ 7143 w 107156"/>
              <a:gd name="connsiteY12" fmla="*/ 284379 h 327242"/>
              <a:gd name="connsiteX13" fmla="*/ 0 w 107156"/>
              <a:gd name="connsiteY13" fmla="*/ 303429 h 327242"/>
              <a:gd name="connsiteX14" fmla="*/ 2381 w 107156"/>
              <a:gd name="connsiteY14" fmla="*/ 324861 h 327242"/>
              <a:gd name="connsiteX15" fmla="*/ 9525 w 107156"/>
              <a:gd name="connsiteY15" fmla="*/ 327242 h 327242"/>
              <a:gd name="connsiteX16" fmla="*/ 57150 w 107156"/>
              <a:gd name="connsiteY16" fmla="*/ 324861 h 327242"/>
              <a:gd name="connsiteX17" fmla="*/ 78581 w 107156"/>
              <a:gd name="connsiteY17" fmla="*/ 315336 h 327242"/>
              <a:gd name="connsiteX18" fmla="*/ 92868 w 107156"/>
              <a:gd name="connsiteY18" fmla="*/ 317717 h 327242"/>
              <a:gd name="connsiteX19" fmla="*/ 100012 w 107156"/>
              <a:gd name="connsiteY19" fmla="*/ 320098 h 327242"/>
              <a:gd name="connsiteX20" fmla="*/ 107156 w 107156"/>
              <a:gd name="connsiteY20" fmla="*/ 317717 h 327242"/>
              <a:gd name="connsiteX21" fmla="*/ 104775 w 107156"/>
              <a:gd name="connsiteY21" fmla="*/ 55779 h 327242"/>
              <a:gd name="connsiteX22" fmla="*/ 97631 w 107156"/>
              <a:gd name="connsiteY22" fmla="*/ 41492 h 327242"/>
              <a:gd name="connsiteX23" fmla="*/ 83343 w 107156"/>
              <a:gd name="connsiteY23" fmla="*/ 31967 h 327242"/>
              <a:gd name="connsiteX24" fmla="*/ 69056 w 107156"/>
              <a:gd name="connsiteY24" fmla="*/ 22442 h 327242"/>
              <a:gd name="connsiteX25" fmla="*/ 61912 w 107156"/>
              <a:gd name="connsiteY25" fmla="*/ 17679 h 327242"/>
              <a:gd name="connsiteX26" fmla="*/ 54768 w 107156"/>
              <a:gd name="connsiteY26" fmla="*/ 15298 h 327242"/>
              <a:gd name="connsiteX27" fmla="*/ 40481 w 107156"/>
              <a:gd name="connsiteY27" fmla="*/ 3392 h 327242"/>
              <a:gd name="connsiteX28" fmla="*/ 30956 w 107156"/>
              <a:gd name="connsiteY28" fmla="*/ 1011 h 327242"/>
              <a:gd name="connsiteX29" fmla="*/ 4762 w 107156"/>
              <a:gd name="connsiteY29" fmla="*/ 3392 h 3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56" h="327242">
                <a:moveTo>
                  <a:pt x="4762" y="3392"/>
                </a:moveTo>
                <a:lnTo>
                  <a:pt x="4762" y="3392"/>
                </a:lnTo>
                <a:cubicBezTo>
                  <a:pt x="5556" y="44667"/>
                  <a:pt x="5643" y="85962"/>
                  <a:pt x="7143" y="127217"/>
                </a:cubicBezTo>
                <a:cubicBezTo>
                  <a:pt x="7234" y="129726"/>
                  <a:pt x="8980" y="131911"/>
                  <a:pt x="9525" y="134361"/>
                </a:cubicBezTo>
                <a:cubicBezTo>
                  <a:pt x="11021" y="141093"/>
                  <a:pt x="11700" y="151274"/>
                  <a:pt x="14287" y="158173"/>
                </a:cubicBezTo>
                <a:cubicBezTo>
                  <a:pt x="15533" y="161497"/>
                  <a:pt x="17462" y="164523"/>
                  <a:pt x="19050" y="167698"/>
                </a:cubicBezTo>
                <a:cubicBezTo>
                  <a:pt x="19844" y="176429"/>
                  <a:pt x="20272" y="185202"/>
                  <a:pt x="21431" y="193892"/>
                </a:cubicBezTo>
                <a:cubicBezTo>
                  <a:pt x="21863" y="197136"/>
                  <a:pt x="23812" y="200144"/>
                  <a:pt x="23812" y="203417"/>
                </a:cubicBezTo>
                <a:cubicBezTo>
                  <a:pt x="23812" y="212975"/>
                  <a:pt x="22616" y="222508"/>
                  <a:pt x="21431" y="231992"/>
                </a:cubicBezTo>
                <a:cubicBezTo>
                  <a:pt x="20603" y="238617"/>
                  <a:pt x="18427" y="242505"/>
                  <a:pt x="16668" y="248661"/>
                </a:cubicBezTo>
                <a:cubicBezTo>
                  <a:pt x="15769" y="251808"/>
                  <a:pt x="15186" y="255039"/>
                  <a:pt x="14287" y="258186"/>
                </a:cubicBezTo>
                <a:cubicBezTo>
                  <a:pt x="13598" y="260599"/>
                  <a:pt x="12566" y="262908"/>
                  <a:pt x="11906" y="265329"/>
                </a:cubicBezTo>
                <a:cubicBezTo>
                  <a:pt x="10184" y="271644"/>
                  <a:pt x="10070" y="278524"/>
                  <a:pt x="7143" y="284379"/>
                </a:cubicBezTo>
                <a:cubicBezTo>
                  <a:pt x="918" y="296831"/>
                  <a:pt x="3242" y="290460"/>
                  <a:pt x="0" y="303429"/>
                </a:cubicBezTo>
                <a:cubicBezTo>
                  <a:pt x="794" y="310573"/>
                  <a:pt x="-288" y="318187"/>
                  <a:pt x="2381" y="324861"/>
                </a:cubicBezTo>
                <a:cubicBezTo>
                  <a:pt x="3313" y="327192"/>
                  <a:pt x="7015" y="327242"/>
                  <a:pt x="9525" y="327242"/>
                </a:cubicBezTo>
                <a:cubicBezTo>
                  <a:pt x="25420" y="327242"/>
                  <a:pt x="41275" y="325655"/>
                  <a:pt x="57150" y="324861"/>
                </a:cubicBezTo>
                <a:cubicBezTo>
                  <a:pt x="74152" y="319193"/>
                  <a:pt x="67260" y="322882"/>
                  <a:pt x="78581" y="315336"/>
                </a:cubicBezTo>
                <a:cubicBezTo>
                  <a:pt x="83343" y="316130"/>
                  <a:pt x="88155" y="316670"/>
                  <a:pt x="92868" y="317717"/>
                </a:cubicBezTo>
                <a:cubicBezTo>
                  <a:pt x="95318" y="318261"/>
                  <a:pt x="97502" y="320098"/>
                  <a:pt x="100012" y="320098"/>
                </a:cubicBezTo>
                <a:cubicBezTo>
                  <a:pt x="102522" y="320098"/>
                  <a:pt x="104775" y="318511"/>
                  <a:pt x="107156" y="317717"/>
                </a:cubicBezTo>
                <a:cubicBezTo>
                  <a:pt x="106362" y="230404"/>
                  <a:pt x="106320" y="143082"/>
                  <a:pt x="104775" y="55779"/>
                </a:cubicBezTo>
                <a:cubicBezTo>
                  <a:pt x="104710" y="52115"/>
                  <a:pt x="100111" y="43662"/>
                  <a:pt x="97631" y="41492"/>
                </a:cubicBezTo>
                <a:cubicBezTo>
                  <a:pt x="93323" y="37723"/>
                  <a:pt x="88106" y="35142"/>
                  <a:pt x="83343" y="31967"/>
                </a:cubicBezTo>
                <a:lnTo>
                  <a:pt x="69056" y="22442"/>
                </a:lnTo>
                <a:cubicBezTo>
                  <a:pt x="66675" y="20854"/>
                  <a:pt x="64627" y="18584"/>
                  <a:pt x="61912" y="17679"/>
                </a:cubicBezTo>
                <a:lnTo>
                  <a:pt x="54768" y="15298"/>
                </a:lnTo>
                <a:cubicBezTo>
                  <a:pt x="50475" y="11005"/>
                  <a:pt x="46285" y="5879"/>
                  <a:pt x="40481" y="3392"/>
                </a:cubicBezTo>
                <a:cubicBezTo>
                  <a:pt x="37473" y="2103"/>
                  <a:pt x="34103" y="1910"/>
                  <a:pt x="30956" y="1011"/>
                </a:cubicBezTo>
                <a:cubicBezTo>
                  <a:pt x="19984" y="-2124"/>
                  <a:pt x="9128" y="2995"/>
                  <a:pt x="4762" y="3392"/>
                </a:cubicBezTo>
                <a:close/>
              </a:path>
            </a:pathLst>
          </a:custGeom>
          <a:solidFill>
            <a:srgbClr val="82A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Dowolny kształt 45"/>
          <p:cNvSpPr/>
          <p:nvPr/>
        </p:nvSpPr>
        <p:spPr>
          <a:xfrm>
            <a:off x="4530977" y="3507432"/>
            <a:ext cx="308725" cy="151489"/>
          </a:xfrm>
          <a:custGeom>
            <a:avLst/>
            <a:gdLst>
              <a:gd name="connsiteX0" fmla="*/ 146819 w 164850"/>
              <a:gd name="connsiteY0" fmla="*/ 7854 h 105733"/>
              <a:gd name="connsiteX1" fmla="*/ 146819 w 164850"/>
              <a:gd name="connsiteY1" fmla="*/ 7854 h 105733"/>
              <a:gd name="connsiteX2" fmla="*/ 118486 w 164850"/>
              <a:gd name="connsiteY2" fmla="*/ 5278 h 105733"/>
              <a:gd name="connsiteX3" fmla="*/ 110758 w 164850"/>
              <a:gd name="connsiteY3" fmla="*/ 127 h 105733"/>
              <a:gd name="connsiteX4" fmla="*/ 74697 w 164850"/>
              <a:gd name="connsiteY4" fmla="*/ 2702 h 105733"/>
              <a:gd name="connsiteX5" fmla="*/ 64394 w 164850"/>
              <a:gd name="connsiteY5" fmla="*/ 5278 h 105733"/>
              <a:gd name="connsiteX6" fmla="*/ 48940 w 164850"/>
              <a:gd name="connsiteY6" fmla="*/ 10430 h 105733"/>
              <a:gd name="connsiteX7" fmla="*/ 33485 w 164850"/>
              <a:gd name="connsiteY7" fmla="*/ 15581 h 105733"/>
              <a:gd name="connsiteX8" fmla="*/ 25758 w 164850"/>
              <a:gd name="connsiteY8" fmla="*/ 18157 h 105733"/>
              <a:gd name="connsiteX9" fmla="*/ 18030 w 164850"/>
              <a:gd name="connsiteY9" fmla="*/ 20733 h 105733"/>
              <a:gd name="connsiteX10" fmla="*/ 7727 w 164850"/>
              <a:gd name="connsiteY10" fmla="*/ 36187 h 105733"/>
              <a:gd name="connsiteX11" fmla="*/ 0 w 164850"/>
              <a:gd name="connsiteY11" fmla="*/ 61945 h 105733"/>
              <a:gd name="connsiteX12" fmla="*/ 10303 w 164850"/>
              <a:gd name="connsiteY12" fmla="*/ 87703 h 105733"/>
              <a:gd name="connsiteX13" fmla="*/ 15455 w 164850"/>
              <a:gd name="connsiteY13" fmla="*/ 95430 h 105733"/>
              <a:gd name="connsiteX14" fmla="*/ 38637 w 164850"/>
              <a:gd name="connsiteY14" fmla="*/ 103158 h 105733"/>
              <a:gd name="connsiteX15" fmla="*/ 46364 w 164850"/>
              <a:gd name="connsiteY15" fmla="*/ 105733 h 105733"/>
              <a:gd name="connsiteX16" fmla="*/ 154546 w 164850"/>
              <a:gd name="connsiteY16" fmla="*/ 103158 h 105733"/>
              <a:gd name="connsiteX17" fmla="*/ 162274 w 164850"/>
              <a:gd name="connsiteY17" fmla="*/ 98006 h 105733"/>
              <a:gd name="connsiteX18" fmla="*/ 164850 w 164850"/>
              <a:gd name="connsiteY18" fmla="*/ 90279 h 105733"/>
              <a:gd name="connsiteX19" fmla="*/ 162274 w 164850"/>
              <a:gd name="connsiteY19" fmla="*/ 18157 h 105733"/>
              <a:gd name="connsiteX20" fmla="*/ 146819 w 164850"/>
              <a:gd name="connsiteY20" fmla="*/ 7854 h 1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850" h="105733">
                <a:moveTo>
                  <a:pt x="146819" y="7854"/>
                </a:moveTo>
                <a:lnTo>
                  <a:pt x="146819" y="7854"/>
                </a:lnTo>
                <a:cubicBezTo>
                  <a:pt x="137375" y="6995"/>
                  <a:pt x="127759" y="7265"/>
                  <a:pt x="118486" y="5278"/>
                </a:cubicBezTo>
                <a:cubicBezTo>
                  <a:pt x="115459" y="4629"/>
                  <a:pt x="113848" y="309"/>
                  <a:pt x="110758" y="127"/>
                </a:cubicBezTo>
                <a:cubicBezTo>
                  <a:pt x="98728" y="-581"/>
                  <a:pt x="86717" y="1844"/>
                  <a:pt x="74697" y="2702"/>
                </a:cubicBezTo>
                <a:cubicBezTo>
                  <a:pt x="71263" y="3561"/>
                  <a:pt x="67785" y="4261"/>
                  <a:pt x="64394" y="5278"/>
                </a:cubicBezTo>
                <a:cubicBezTo>
                  <a:pt x="59193" y="6838"/>
                  <a:pt x="54091" y="8713"/>
                  <a:pt x="48940" y="10430"/>
                </a:cubicBezTo>
                <a:lnTo>
                  <a:pt x="33485" y="15581"/>
                </a:lnTo>
                <a:lnTo>
                  <a:pt x="25758" y="18157"/>
                </a:lnTo>
                <a:lnTo>
                  <a:pt x="18030" y="20733"/>
                </a:lnTo>
                <a:cubicBezTo>
                  <a:pt x="14596" y="25884"/>
                  <a:pt x="9685" y="30313"/>
                  <a:pt x="7727" y="36187"/>
                </a:cubicBezTo>
                <a:cubicBezTo>
                  <a:pt x="1457" y="55000"/>
                  <a:pt x="3893" y="46374"/>
                  <a:pt x="0" y="61945"/>
                </a:cubicBezTo>
                <a:cubicBezTo>
                  <a:pt x="4396" y="97108"/>
                  <a:pt x="-3825" y="73575"/>
                  <a:pt x="10303" y="87703"/>
                </a:cubicBezTo>
                <a:cubicBezTo>
                  <a:pt x="12492" y="89892"/>
                  <a:pt x="12830" y="93789"/>
                  <a:pt x="15455" y="95430"/>
                </a:cubicBezTo>
                <a:cubicBezTo>
                  <a:pt x="15457" y="95431"/>
                  <a:pt x="34773" y="101870"/>
                  <a:pt x="38637" y="103158"/>
                </a:cubicBezTo>
                <a:lnTo>
                  <a:pt x="46364" y="105733"/>
                </a:lnTo>
                <a:cubicBezTo>
                  <a:pt x="82425" y="104875"/>
                  <a:pt x="118555" y="105557"/>
                  <a:pt x="154546" y="103158"/>
                </a:cubicBezTo>
                <a:cubicBezTo>
                  <a:pt x="157635" y="102952"/>
                  <a:pt x="160340" y="100423"/>
                  <a:pt x="162274" y="98006"/>
                </a:cubicBezTo>
                <a:cubicBezTo>
                  <a:pt x="163970" y="95886"/>
                  <a:pt x="163991" y="92855"/>
                  <a:pt x="164850" y="90279"/>
                </a:cubicBezTo>
                <a:cubicBezTo>
                  <a:pt x="163991" y="66238"/>
                  <a:pt x="164591" y="42101"/>
                  <a:pt x="162274" y="18157"/>
                </a:cubicBezTo>
                <a:cubicBezTo>
                  <a:pt x="161976" y="15076"/>
                  <a:pt x="149395" y="9571"/>
                  <a:pt x="146819" y="7854"/>
                </a:cubicBez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4677716" y="4025621"/>
            <a:ext cx="440748" cy="134525"/>
          </a:xfrm>
          <a:custGeom>
            <a:avLst/>
            <a:gdLst>
              <a:gd name="connsiteX0" fmla="*/ 0 w 301366"/>
              <a:gd name="connsiteY0" fmla="*/ 66970 h 100455"/>
              <a:gd name="connsiteX1" fmla="*/ 0 w 301366"/>
              <a:gd name="connsiteY1" fmla="*/ 66970 h 100455"/>
              <a:gd name="connsiteX2" fmla="*/ 30910 w 301366"/>
              <a:gd name="connsiteY2" fmla="*/ 56667 h 100455"/>
              <a:gd name="connsiteX3" fmla="*/ 38637 w 301366"/>
              <a:gd name="connsiteY3" fmla="*/ 54091 h 100455"/>
              <a:gd name="connsiteX4" fmla="*/ 46364 w 301366"/>
              <a:gd name="connsiteY4" fmla="*/ 51515 h 100455"/>
              <a:gd name="connsiteX5" fmla="*/ 61819 w 301366"/>
              <a:gd name="connsiteY5" fmla="*/ 48939 h 100455"/>
              <a:gd name="connsiteX6" fmla="*/ 77274 w 301366"/>
              <a:gd name="connsiteY6" fmla="*/ 43788 h 100455"/>
              <a:gd name="connsiteX7" fmla="*/ 92728 w 301366"/>
              <a:gd name="connsiteY7" fmla="*/ 38636 h 100455"/>
              <a:gd name="connsiteX8" fmla="*/ 110759 w 301366"/>
              <a:gd name="connsiteY8" fmla="*/ 33485 h 100455"/>
              <a:gd name="connsiteX9" fmla="*/ 118486 w 301366"/>
              <a:gd name="connsiteY9" fmla="*/ 30909 h 100455"/>
              <a:gd name="connsiteX10" fmla="*/ 128789 w 301366"/>
              <a:gd name="connsiteY10" fmla="*/ 28333 h 100455"/>
              <a:gd name="connsiteX11" fmla="*/ 144244 w 301366"/>
              <a:gd name="connsiteY11" fmla="*/ 23182 h 100455"/>
              <a:gd name="connsiteX12" fmla="*/ 162274 w 301366"/>
              <a:gd name="connsiteY12" fmla="*/ 18030 h 100455"/>
              <a:gd name="connsiteX13" fmla="*/ 188032 w 301366"/>
              <a:gd name="connsiteY13" fmla="*/ 7727 h 100455"/>
              <a:gd name="connsiteX14" fmla="*/ 203486 w 301366"/>
              <a:gd name="connsiteY14" fmla="*/ 2575 h 100455"/>
              <a:gd name="connsiteX15" fmla="*/ 211214 w 301366"/>
              <a:gd name="connsiteY15" fmla="*/ 0 h 100455"/>
              <a:gd name="connsiteX16" fmla="*/ 273032 w 301366"/>
              <a:gd name="connsiteY16" fmla="*/ 2575 h 100455"/>
              <a:gd name="connsiteX17" fmla="*/ 280760 w 301366"/>
              <a:gd name="connsiteY17" fmla="*/ 7727 h 100455"/>
              <a:gd name="connsiteX18" fmla="*/ 293639 w 301366"/>
              <a:gd name="connsiteY18" fmla="*/ 30909 h 100455"/>
              <a:gd name="connsiteX19" fmla="*/ 301366 w 301366"/>
              <a:gd name="connsiteY19" fmla="*/ 38636 h 100455"/>
              <a:gd name="connsiteX20" fmla="*/ 298790 w 301366"/>
              <a:gd name="connsiteY20" fmla="*/ 69545 h 100455"/>
              <a:gd name="connsiteX21" fmla="*/ 291063 w 301366"/>
              <a:gd name="connsiteY21" fmla="*/ 74697 h 100455"/>
              <a:gd name="connsiteX22" fmla="*/ 265305 w 301366"/>
              <a:gd name="connsiteY22" fmla="*/ 82424 h 100455"/>
              <a:gd name="connsiteX23" fmla="*/ 198335 w 301366"/>
              <a:gd name="connsiteY23" fmla="*/ 85000 h 100455"/>
              <a:gd name="connsiteX24" fmla="*/ 185456 w 301366"/>
              <a:gd name="connsiteY24" fmla="*/ 87576 h 100455"/>
              <a:gd name="connsiteX25" fmla="*/ 170001 w 301366"/>
              <a:gd name="connsiteY25" fmla="*/ 92727 h 100455"/>
              <a:gd name="connsiteX26" fmla="*/ 162274 w 301366"/>
              <a:gd name="connsiteY26" fmla="*/ 95303 h 100455"/>
              <a:gd name="connsiteX27" fmla="*/ 139092 w 301366"/>
              <a:gd name="connsiteY27" fmla="*/ 100455 h 100455"/>
              <a:gd name="connsiteX28" fmla="*/ 74698 w 301366"/>
              <a:gd name="connsiteY28" fmla="*/ 97879 h 100455"/>
              <a:gd name="connsiteX29" fmla="*/ 66970 w 301366"/>
              <a:gd name="connsiteY29" fmla="*/ 82424 h 100455"/>
              <a:gd name="connsiteX30" fmla="*/ 51516 w 301366"/>
              <a:gd name="connsiteY30" fmla="*/ 72121 h 100455"/>
              <a:gd name="connsiteX31" fmla="*/ 43788 w 301366"/>
              <a:gd name="connsiteY31" fmla="*/ 66970 h 100455"/>
              <a:gd name="connsiteX32" fmla="*/ 0 w 301366"/>
              <a:gd name="connsiteY32" fmla="*/ 66970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1366" h="100455">
                <a:moveTo>
                  <a:pt x="0" y="66970"/>
                </a:moveTo>
                <a:lnTo>
                  <a:pt x="0" y="66970"/>
                </a:lnTo>
                <a:lnTo>
                  <a:pt x="30910" y="56667"/>
                </a:lnTo>
                <a:lnTo>
                  <a:pt x="38637" y="54091"/>
                </a:lnTo>
                <a:cubicBezTo>
                  <a:pt x="41213" y="53232"/>
                  <a:pt x="43686" y="51961"/>
                  <a:pt x="46364" y="51515"/>
                </a:cubicBezTo>
                <a:cubicBezTo>
                  <a:pt x="51516" y="50656"/>
                  <a:pt x="56752" y="50206"/>
                  <a:pt x="61819" y="48939"/>
                </a:cubicBezTo>
                <a:cubicBezTo>
                  <a:pt x="67087" y="47622"/>
                  <a:pt x="72122" y="45505"/>
                  <a:pt x="77274" y="43788"/>
                </a:cubicBezTo>
                <a:lnTo>
                  <a:pt x="92728" y="38636"/>
                </a:lnTo>
                <a:cubicBezTo>
                  <a:pt x="111254" y="32460"/>
                  <a:pt x="88119" y="39953"/>
                  <a:pt x="110759" y="33485"/>
                </a:cubicBezTo>
                <a:cubicBezTo>
                  <a:pt x="113370" y="32739"/>
                  <a:pt x="115875" y="31655"/>
                  <a:pt x="118486" y="30909"/>
                </a:cubicBezTo>
                <a:cubicBezTo>
                  <a:pt x="121890" y="29936"/>
                  <a:pt x="125398" y="29350"/>
                  <a:pt x="128789" y="28333"/>
                </a:cubicBezTo>
                <a:cubicBezTo>
                  <a:pt x="133990" y="26773"/>
                  <a:pt x="138976" y="24499"/>
                  <a:pt x="144244" y="23182"/>
                </a:cubicBezTo>
                <a:cubicBezTo>
                  <a:pt x="149473" y="21875"/>
                  <a:pt x="157100" y="20248"/>
                  <a:pt x="162274" y="18030"/>
                </a:cubicBezTo>
                <a:cubicBezTo>
                  <a:pt x="188801" y="6660"/>
                  <a:pt x="152859" y="19451"/>
                  <a:pt x="188032" y="7727"/>
                </a:cubicBezTo>
                <a:lnTo>
                  <a:pt x="203486" y="2575"/>
                </a:lnTo>
                <a:lnTo>
                  <a:pt x="211214" y="0"/>
                </a:lnTo>
                <a:cubicBezTo>
                  <a:pt x="231820" y="858"/>
                  <a:pt x="252534" y="298"/>
                  <a:pt x="273032" y="2575"/>
                </a:cubicBezTo>
                <a:cubicBezTo>
                  <a:pt x="276109" y="2917"/>
                  <a:pt x="278721" y="5397"/>
                  <a:pt x="280760" y="7727"/>
                </a:cubicBezTo>
                <a:cubicBezTo>
                  <a:pt x="324181" y="57352"/>
                  <a:pt x="275243" y="3315"/>
                  <a:pt x="293639" y="30909"/>
                </a:cubicBezTo>
                <a:cubicBezTo>
                  <a:pt x="295660" y="33940"/>
                  <a:pt x="298790" y="36060"/>
                  <a:pt x="301366" y="38636"/>
                </a:cubicBezTo>
                <a:cubicBezTo>
                  <a:pt x="300507" y="48939"/>
                  <a:pt x="301630" y="59604"/>
                  <a:pt x="298790" y="69545"/>
                </a:cubicBezTo>
                <a:cubicBezTo>
                  <a:pt x="297940" y="72522"/>
                  <a:pt x="293892" y="73440"/>
                  <a:pt x="291063" y="74697"/>
                </a:cubicBezTo>
                <a:cubicBezTo>
                  <a:pt x="289370" y="75450"/>
                  <a:pt x="269716" y="82130"/>
                  <a:pt x="265305" y="82424"/>
                </a:cubicBezTo>
                <a:cubicBezTo>
                  <a:pt x="243015" y="83910"/>
                  <a:pt x="220658" y="84141"/>
                  <a:pt x="198335" y="85000"/>
                </a:cubicBezTo>
                <a:cubicBezTo>
                  <a:pt x="194042" y="85859"/>
                  <a:pt x="189680" y="86424"/>
                  <a:pt x="185456" y="87576"/>
                </a:cubicBezTo>
                <a:cubicBezTo>
                  <a:pt x="180217" y="89005"/>
                  <a:pt x="175153" y="91010"/>
                  <a:pt x="170001" y="92727"/>
                </a:cubicBezTo>
                <a:cubicBezTo>
                  <a:pt x="167425" y="93586"/>
                  <a:pt x="164936" y="94770"/>
                  <a:pt x="162274" y="95303"/>
                </a:cubicBezTo>
                <a:cubicBezTo>
                  <a:pt x="145924" y="98573"/>
                  <a:pt x="153642" y="96817"/>
                  <a:pt x="139092" y="100455"/>
                </a:cubicBezTo>
                <a:cubicBezTo>
                  <a:pt x="117627" y="99596"/>
                  <a:pt x="95948" y="101027"/>
                  <a:pt x="74698" y="97879"/>
                </a:cubicBezTo>
                <a:cubicBezTo>
                  <a:pt x="69089" y="97048"/>
                  <a:pt x="69604" y="85058"/>
                  <a:pt x="66970" y="82424"/>
                </a:cubicBezTo>
                <a:cubicBezTo>
                  <a:pt x="62592" y="78046"/>
                  <a:pt x="56667" y="75555"/>
                  <a:pt x="51516" y="72121"/>
                </a:cubicBezTo>
                <a:cubicBezTo>
                  <a:pt x="48940" y="70404"/>
                  <a:pt x="45977" y="69159"/>
                  <a:pt x="43788" y="66970"/>
                </a:cubicBezTo>
                <a:lnTo>
                  <a:pt x="0" y="6697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Dowolny kształt 50"/>
          <p:cNvSpPr/>
          <p:nvPr/>
        </p:nvSpPr>
        <p:spPr>
          <a:xfrm>
            <a:off x="5222197" y="5764778"/>
            <a:ext cx="518931" cy="237213"/>
          </a:xfrm>
          <a:custGeom>
            <a:avLst/>
            <a:gdLst>
              <a:gd name="connsiteX0" fmla="*/ 138131 w 354825"/>
              <a:gd name="connsiteY0" fmla="*/ 27118 h 177136"/>
              <a:gd name="connsiteX1" fmla="*/ 138131 w 354825"/>
              <a:gd name="connsiteY1" fmla="*/ 27118 h 177136"/>
              <a:gd name="connsiteX2" fmla="*/ 102413 w 354825"/>
              <a:gd name="connsiteY2" fmla="*/ 29499 h 177136"/>
              <a:gd name="connsiteX3" fmla="*/ 85744 w 354825"/>
              <a:gd name="connsiteY3" fmla="*/ 34261 h 177136"/>
              <a:gd name="connsiteX4" fmla="*/ 73838 w 354825"/>
              <a:gd name="connsiteY4" fmla="*/ 48549 h 177136"/>
              <a:gd name="connsiteX5" fmla="*/ 64313 w 354825"/>
              <a:gd name="connsiteY5" fmla="*/ 65218 h 177136"/>
              <a:gd name="connsiteX6" fmla="*/ 59550 w 354825"/>
              <a:gd name="connsiteY6" fmla="*/ 72361 h 177136"/>
              <a:gd name="connsiteX7" fmla="*/ 38119 w 354825"/>
              <a:gd name="connsiteY7" fmla="*/ 84268 h 177136"/>
              <a:gd name="connsiteX8" fmla="*/ 23831 w 354825"/>
              <a:gd name="connsiteY8" fmla="*/ 91411 h 177136"/>
              <a:gd name="connsiteX9" fmla="*/ 16688 w 354825"/>
              <a:gd name="connsiteY9" fmla="*/ 96174 h 177136"/>
              <a:gd name="connsiteX10" fmla="*/ 9544 w 354825"/>
              <a:gd name="connsiteY10" fmla="*/ 110461 h 177136"/>
              <a:gd name="connsiteX11" fmla="*/ 2400 w 354825"/>
              <a:gd name="connsiteY11" fmla="*/ 141418 h 177136"/>
              <a:gd name="connsiteX12" fmla="*/ 19 w 354825"/>
              <a:gd name="connsiteY12" fmla="*/ 148561 h 177136"/>
              <a:gd name="connsiteX13" fmla="*/ 2400 w 354825"/>
              <a:gd name="connsiteY13" fmla="*/ 172374 h 177136"/>
              <a:gd name="connsiteX14" fmla="*/ 16688 w 354825"/>
              <a:gd name="connsiteY14" fmla="*/ 177136 h 177136"/>
              <a:gd name="connsiteX15" fmla="*/ 57169 w 354825"/>
              <a:gd name="connsiteY15" fmla="*/ 174755 h 177136"/>
              <a:gd name="connsiteX16" fmla="*/ 247669 w 354825"/>
              <a:gd name="connsiteY16" fmla="*/ 172374 h 177136"/>
              <a:gd name="connsiteX17" fmla="*/ 261956 w 354825"/>
              <a:gd name="connsiteY17" fmla="*/ 167611 h 177136"/>
              <a:gd name="connsiteX18" fmla="*/ 269100 w 354825"/>
              <a:gd name="connsiteY18" fmla="*/ 165230 h 177136"/>
              <a:gd name="connsiteX19" fmla="*/ 276244 w 354825"/>
              <a:gd name="connsiteY19" fmla="*/ 160468 h 177136"/>
              <a:gd name="connsiteX20" fmla="*/ 283388 w 354825"/>
              <a:gd name="connsiteY20" fmla="*/ 158086 h 177136"/>
              <a:gd name="connsiteX21" fmla="*/ 290531 w 354825"/>
              <a:gd name="connsiteY21" fmla="*/ 153324 h 177136"/>
              <a:gd name="connsiteX22" fmla="*/ 323869 w 354825"/>
              <a:gd name="connsiteY22" fmla="*/ 150943 h 177136"/>
              <a:gd name="connsiteX23" fmla="*/ 331013 w 354825"/>
              <a:gd name="connsiteY23" fmla="*/ 148561 h 177136"/>
              <a:gd name="connsiteX24" fmla="*/ 335775 w 354825"/>
              <a:gd name="connsiteY24" fmla="*/ 141418 h 177136"/>
              <a:gd name="connsiteX25" fmla="*/ 342919 w 354825"/>
              <a:gd name="connsiteY25" fmla="*/ 134274 h 177136"/>
              <a:gd name="connsiteX26" fmla="*/ 345300 w 354825"/>
              <a:gd name="connsiteY26" fmla="*/ 127130 h 177136"/>
              <a:gd name="connsiteX27" fmla="*/ 354825 w 354825"/>
              <a:gd name="connsiteY27" fmla="*/ 112843 h 177136"/>
              <a:gd name="connsiteX28" fmla="*/ 352444 w 354825"/>
              <a:gd name="connsiteY28" fmla="*/ 81886 h 177136"/>
              <a:gd name="connsiteX29" fmla="*/ 350063 w 354825"/>
              <a:gd name="connsiteY29" fmla="*/ 74743 h 177136"/>
              <a:gd name="connsiteX30" fmla="*/ 345300 w 354825"/>
              <a:gd name="connsiteY30" fmla="*/ 55693 h 177136"/>
              <a:gd name="connsiteX31" fmla="*/ 342919 w 354825"/>
              <a:gd name="connsiteY31" fmla="*/ 39024 h 177136"/>
              <a:gd name="connsiteX32" fmla="*/ 138131 w 354825"/>
              <a:gd name="connsiteY32" fmla="*/ 22355 h 177136"/>
              <a:gd name="connsiteX33" fmla="*/ 138131 w 354825"/>
              <a:gd name="connsiteY33" fmla="*/ 27118 h 1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4825" h="177136">
                <a:moveTo>
                  <a:pt x="138131" y="27118"/>
                </a:moveTo>
                <a:lnTo>
                  <a:pt x="138131" y="27118"/>
                </a:lnTo>
                <a:cubicBezTo>
                  <a:pt x="126225" y="27912"/>
                  <a:pt x="114280" y="28250"/>
                  <a:pt x="102413" y="29499"/>
                </a:cubicBezTo>
                <a:cubicBezTo>
                  <a:pt x="98043" y="29959"/>
                  <a:pt x="90171" y="32786"/>
                  <a:pt x="85744" y="34261"/>
                </a:cubicBezTo>
                <a:cubicBezTo>
                  <a:pt x="80476" y="39529"/>
                  <a:pt x="77154" y="41916"/>
                  <a:pt x="73838" y="48549"/>
                </a:cubicBezTo>
                <a:cubicBezTo>
                  <a:pt x="63538" y="69150"/>
                  <a:pt x="83496" y="38362"/>
                  <a:pt x="64313" y="65218"/>
                </a:cubicBezTo>
                <a:cubicBezTo>
                  <a:pt x="62650" y="67547"/>
                  <a:pt x="61704" y="70477"/>
                  <a:pt x="59550" y="72361"/>
                </a:cubicBezTo>
                <a:cubicBezTo>
                  <a:pt x="39534" y="89875"/>
                  <a:pt x="52290" y="77183"/>
                  <a:pt x="38119" y="84268"/>
                </a:cubicBezTo>
                <a:cubicBezTo>
                  <a:pt x="19661" y="93497"/>
                  <a:pt x="41781" y="85428"/>
                  <a:pt x="23831" y="91411"/>
                </a:cubicBezTo>
                <a:cubicBezTo>
                  <a:pt x="21450" y="92999"/>
                  <a:pt x="18712" y="94150"/>
                  <a:pt x="16688" y="96174"/>
                </a:cubicBezTo>
                <a:cubicBezTo>
                  <a:pt x="12071" y="100791"/>
                  <a:pt x="11481" y="104650"/>
                  <a:pt x="9544" y="110461"/>
                </a:cubicBezTo>
                <a:cubicBezTo>
                  <a:pt x="6453" y="132101"/>
                  <a:pt x="8938" y="121805"/>
                  <a:pt x="2400" y="141418"/>
                </a:cubicBezTo>
                <a:lnTo>
                  <a:pt x="19" y="148561"/>
                </a:lnTo>
                <a:cubicBezTo>
                  <a:pt x="813" y="156499"/>
                  <a:pt x="-1620" y="165483"/>
                  <a:pt x="2400" y="172374"/>
                </a:cubicBezTo>
                <a:cubicBezTo>
                  <a:pt x="4930" y="176710"/>
                  <a:pt x="16688" y="177136"/>
                  <a:pt x="16688" y="177136"/>
                </a:cubicBezTo>
                <a:cubicBezTo>
                  <a:pt x="30182" y="176342"/>
                  <a:pt x="43655" y="175034"/>
                  <a:pt x="57169" y="174755"/>
                </a:cubicBezTo>
                <a:cubicBezTo>
                  <a:pt x="120660" y="173446"/>
                  <a:pt x="184203" y="174588"/>
                  <a:pt x="247669" y="172374"/>
                </a:cubicBezTo>
                <a:cubicBezTo>
                  <a:pt x="252686" y="172199"/>
                  <a:pt x="257194" y="169199"/>
                  <a:pt x="261956" y="167611"/>
                </a:cubicBezTo>
                <a:cubicBezTo>
                  <a:pt x="264337" y="166817"/>
                  <a:pt x="267011" y="166622"/>
                  <a:pt x="269100" y="165230"/>
                </a:cubicBezTo>
                <a:cubicBezTo>
                  <a:pt x="271481" y="163643"/>
                  <a:pt x="273684" y="161748"/>
                  <a:pt x="276244" y="160468"/>
                </a:cubicBezTo>
                <a:cubicBezTo>
                  <a:pt x="278489" y="159345"/>
                  <a:pt x="281143" y="159209"/>
                  <a:pt x="283388" y="158086"/>
                </a:cubicBezTo>
                <a:cubicBezTo>
                  <a:pt x="285947" y="156806"/>
                  <a:pt x="287713" y="153821"/>
                  <a:pt x="290531" y="153324"/>
                </a:cubicBezTo>
                <a:cubicBezTo>
                  <a:pt x="301502" y="151388"/>
                  <a:pt x="312756" y="151737"/>
                  <a:pt x="323869" y="150943"/>
                </a:cubicBezTo>
                <a:cubicBezTo>
                  <a:pt x="326250" y="150149"/>
                  <a:pt x="329053" y="150129"/>
                  <a:pt x="331013" y="148561"/>
                </a:cubicBezTo>
                <a:cubicBezTo>
                  <a:pt x="333248" y="146773"/>
                  <a:pt x="333943" y="143616"/>
                  <a:pt x="335775" y="141418"/>
                </a:cubicBezTo>
                <a:cubicBezTo>
                  <a:pt x="337931" y="138831"/>
                  <a:pt x="340538" y="136655"/>
                  <a:pt x="342919" y="134274"/>
                </a:cubicBezTo>
                <a:cubicBezTo>
                  <a:pt x="343713" y="131893"/>
                  <a:pt x="343908" y="129219"/>
                  <a:pt x="345300" y="127130"/>
                </a:cubicBezTo>
                <a:cubicBezTo>
                  <a:pt x="357192" y="109291"/>
                  <a:pt x="349163" y="129828"/>
                  <a:pt x="354825" y="112843"/>
                </a:cubicBezTo>
                <a:cubicBezTo>
                  <a:pt x="354031" y="102524"/>
                  <a:pt x="353728" y="92156"/>
                  <a:pt x="352444" y="81886"/>
                </a:cubicBezTo>
                <a:cubicBezTo>
                  <a:pt x="352133" y="79396"/>
                  <a:pt x="350672" y="77178"/>
                  <a:pt x="350063" y="74743"/>
                </a:cubicBezTo>
                <a:cubicBezTo>
                  <a:pt x="344316" y="51756"/>
                  <a:pt x="350742" y="72020"/>
                  <a:pt x="345300" y="55693"/>
                </a:cubicBezTo>
                <a:cubicBezTo>
                  <a:pt x="344506" y="50137"/>
                  <a:pt x="344181" y="44493"/>
                  <a:pt x="342919" y="39024"/>
                </a:cubicBezTo>
                <a:cubicBezTo>
                  <a:pt x="325046" y="-38425"/>
                  <a:pt x="237224" y="23521"/>
                  <a:pt x="138131" y="22355"/>
                </a:cubicBezTo>
                <a:cubicBezTo>
                  <a:pt x="137337" y="22346"/>
                  <a:pt x="138131" y="26324"/>
                  <a:pt x="138131" y="27118"/>
                </a:cubicBezTo>
                <a:close/>
              </a:path>
            </a:pathLst>
          </a:custGeom>
          <a:solidFill>
            <a:srgbClr val="B4C97C"/>
          </a:solidFill>
          <a:ln>
            <a:solidFill>
              <a:srgbClr val="B4C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5096118" y="2272990"/>
            <a:ext cx="759398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Nakło</a:t>
            </a:r>
            <a:endParaRPr lang="pl-PL" sz="1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957824" y="3428577"/>
            <a:ext cx="52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Kcynia</a:t>
            </a:r>
            <a:endParaRPr lang="pl-PL" sz="1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947053" y="4551911"/>
            <a:ext cx="8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0000"/>
                </a:solidFill>
              </a:rPr>
              <a:t>Gołańcz</a:t>
            </a:r>
            <a:endParaRPr lang="pl-PL" sz="1000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878060" y="5951874"/>
            <a:ext cx="117884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Wągrowiec</a:t>
            </a:r>
            <a:endParaRPr lang="pl-PL" sz="10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6054118" y="3282651"/>
            <a:ext cx="850633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Szubin</a:t>
            </a:r>
            <a:endParaRPr lang="pl-PL" sz="10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055020" y="4183616"/>
            <a:ext cx="109297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Margonin</a:t>
            </a:r>
            <a:endParaRPr lang="pl-PL" sz="10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809830" y="4025621"/>
            <a:ext cx="982412" cy="339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Chodzież</a:t>
            </a:r>
            <a:endParaRPr lang="pl-PL" sz="1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2352037" y="3231384"/>
            <a:ext cx="1072800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Szamocin</a:t>
            </a:r>
            <a:endParaRPr lang="pl-PL" sz="1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125598" y="921705"/>
            <a:ext cx="94390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Mrocza</a:t>
            </a:r>
            <a:endParaRPr lang="pl-PL" sz="1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357546" y="1900806"/>
            <a:ext cx="70222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Ślesin</a:t>
            </a:r>
            <a:endParaRPr lang="pl-PL" sz="10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111153" y="1981684"/>
            <a:ext cx="573646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Piła</a:t>
            </a:r>
            <a:endParaRPr lang="pl-PL" sz="1000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6110620" y="5185432"/>
            <a:ext cx="68955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Żnin</a:t>
            </a:r>
            <a:endParaRPr lang="pl-PL" sz="400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7565131" y="3981769"/>
            <a:ext cx="92973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Łabiszyn</a:t>
            </a:r>
            <a:endParaRPr lang="pl-PL" sz="1000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3389301" y="2065670"/>
            <a:ext cx="743415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Osiek</a:t>
            </a:r>
            <a:endParaRPr lang="pl-PL" sz="1000" dirty="0"/>
          </a:p>
        </p:txBody>
      </p:sp>
      <p:sp>
        <p:nvSpPr>
          <p:cNvPr id="72" name="Schemat blokowy: łącznik 71"/>
          <p:cNvSpPr/>
          <p:nvPr/>
        </p:nvSpPr>
        <p:spPr>
          <a:xfrm>
            <a:off x="4404722" y="3837140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chemat blokowy: łącznik 75"/>
          <p:cNvSpPr/>
          <p:nvPr/>
        </p:nvSpPr>
        <p:spPr>
          <a:xfrm>
            <a:off x="4067347" y="4025621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Schemat blokowy: łącznik 76"/>
          <p:cNvSpPr/>
          <p:nvPr/>
        </p:nvSpPr>
        <p:spPr>
          <a:xfrm>
            <a:off x="3617583" y="403457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Schemat blokowy: łącznik 77"/>
          <p:cNvSpPr/>
          <p:nvPr/>
        </p:nvSpPr>
        <p:spPr>
          <a:xfrm>
            <a:off x="3388506" y="4220175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Schemat blokowy: łącznik 78"/>
          <p:cNvSpPr/>
          <p:nvPr/>
        </p:nvSpPr>
        <p:spPr>
          <a:xfrm>
            <a:off x="4709322" y="4713843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chemat blokowy: łącznik 80"/>
          <p:cNvSpPr/>
          <p:nvPr/>
        </p:nvSpPr>
        <p:spPr>
          <a:xfrm>
            <a:off x="4699538" y="4021570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3218249" y="4303403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Lipiny</a:t>
            </a:r>
            <a:endParaRPr lang="pl-PL" sz="800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4384592" y="4792211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Czeszewo</a:t>
            </a:r>
            <a:endParaRPr lang="pl-PL" sz="800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645130" y="4064313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Panigródz</a:t>
            </a:r>
            <a:endParaRPr lang="pl-PL" sz="800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4008384" y="3682089"/>
            <a:ext cx="622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Smogulec</a:t>
            </a:r>
            <a:endParaRPr lang="pl-PL" sz="800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3352716" y="3876091"/>
            <a:ext cx="643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Czesławice</a:t>
            </a:r>
            <a:endParaRPr lang="pl-PL" sz="900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3850875" y="4070145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Chojna</a:t>
            </a:r>
            <a:endParaRPr lang="pl-PL" sz="800" dirty="0"/>
          </a:p>
        </p:txBody>
      </p:sp>
      <p:sp>
        <p:nvSpPr>
          <p:cNvPr id="67" name="Dowolny kształt 66"/>
          <p:cNvSpPr/>
          <p:nvPr/>
        </p:nvSpPr>
        <p:spPr>
          <a:xfrm>
            <a:off x="4974393" y="440503"/>
            <a:ext cx="192323" cy="326384"/>
          </a:xfrm>
          <a:custGeom>
            <a:avLst/>
            <a:gdLst>
              <a:gd name="connsiteX0" fmla="*/ 69057 w 173338"/>
              <a:gd name="connsiteY0" fmla="*/ 21504 h 78654"/>
              <a:gd name="connsiteX1" fmla="*/ 69057 w 173338"/>
              <a:gd name="connsiteY1" fmla="*/ 21504 h 78654"/>
              <a:gd name="connsiteX2" fmla="*/ 88107 w 173338"/>
              <a:gd name="connsiteY2" fmla="*/ 31029 h 78654"/>
              <a:gd name="connsiteX3" fmla="*/ 104775 w 173338"/>
              <a:gd name="connsiteY3" fmla="*/ 35792 h 78654"/>
              <a:gd name="connsiteX4" fmla="*/ 119063 w 173338"/>
              <a:gd name="connsiteY4" fmla="*/ 40554 h 78654"/>
              <a:gd name="connsiteX5" fmla="*/ 135732 w 173338"/>
              <a:gd name="connsiteY5" fmla="*/ 42935 h 78654"/>
              <a:gd name="connsiteX6" fmla="*/ 157163 w 173338"/>
              <a:gd name="connsiteY6" fmla="*/ 47698 h 78654"/>
              <a:gd name="connsiteX7" fmla="*/ 164307 w 173338"/>
              <a:gd name="connsiteY7" fmla="*/ 50079 h 78654"/>
              <a:gd name="connsiteX8" fmla="*/ 171450 w 173338"/>
              <a:gd name="connsiteY8" fmla="*/ 54842 h 78654"/>
              <a:gd name="connsiteX9" fmla="*/ 161925 w 173338"/>
              <a:gd name="connsiteY9" fmla="*/ 78654 h 78654"/>
              <a:gd name="connsiteX10" fmla="*/ 104775 w 173338"/>
              <a:gd name="connsiteY10" fmla="*/ 76273 h 78654"/>
              <a:gd name="connsiteX11" fmla="*/ 102394 w 173338"/>
              <a:gd name="connsiteY11" fmla="*/ 69129 h 78654"/>
              <a:gd name="connsiteX12" fmla="*/ 95250 w 173338"/>
              <a:gd name="connsiteY12" fmla="*/ 61985 h 78654"/>
              <a:gd name="connsiteX13" fmla="*/ 64294 w 173338"/>
              <a:gd name="connsiteY13" fmla="*/ 54842 h 78654"/>
              <a:gd name="connsiteX14" fmla="*/ 35719 w 173338"/>
              <a:gd name="connsiteY14" fmla="*/ 45317 h 78654"/>
              <a:gd name="connsiteX15" fmla="*/ 28575 w 173338"/>
              <a:gd name="connsiteY15" fmla="*/ 42935 h 78654"/>
              <a:gd name="connsiteX16" fmla="*/ 21432 w 173338"/>
              <a:gd name="connsiteY16" fmla="*/ 40554 h 78654"/>
              <a:gd name="connsiteX17" fmla="*/ 14288 w 173338"/>
              <a:gd name="connsiteY17" fmla="*/ 33410 h 78654"/>
              <a:gd name="connsiteX18" fmla="*/ 9525 w 173338"/>
              <a:gd name="connsiteY18" fmla="*/ 26267 h 78654"/>
              <a:gd name="connsiteX19" fmla="*/ 2382 w 173338"/>
              <a:gd name="connsiteY19" fmla="*/ 21504 h 78654"/>
              <a:gd name="connsiteX20" fmla="*/ 0 w 173338"/>
              <a:gd name="connsiteY20" fmla="*/ 14360 h 78654"/>
              <a:gd name="connsiteX21" fmla="*/ 54769 w 173338"/>
              <a:gd name="connsiteY21" fmla="*/ 7217 h 78654"/>
              <a:gd name="connsiteX22" fmla="*/ 61913 w 173338"/>
              <a:gd name="connsiteY22" fmla="*/ 11979 h 78654"/>
              <a:gd name="connsiteX23" fmla="*/ 69057 w 173338"/>
              <a:gd name="connsiteY23" fmla="*/ 21504 h 78654"/>
              <a:gd name="connsiteX0" fmla="*/ 69057 w 173338"/>
              <a:gd name="connsiteY0" fmla="*/ 150025 h 207175"/>
              <a:gd name="connsiteX1" fmla="*/ 69057 w 173338"/>
              <a:gd name="connsiteY1" fmla="*/ 150025 h 207175"/>
              <a:gd name="connsiteX2" fmla="*/ 88107 w 173338"/>
              <a:gd name="connsiteY2" fmla="*/ 159550 h 207175"/>
              <a:gd name="connsiteX3" fmla="*/ 104775 w 173338"/>
              <a:gd name="connsiteY3" fmla="*/ 164313 h 207175"/>
              <a:gd name="connsiteX4" fmla="*/ 119063 w 173338"/>
              <a:gd name="connsiteY4" fmla="*/ 169075 h 207175"/>
              <a:gd name="connsiteX5" fmla="*/ 135732 w 173338"/>
              <a:gd name="connsiteY5" fmla="*/ 171456 h 207175"/>
              <a:gd name="connsiteX6" fmla="*/ 157163 w 173338"/>
              <a:gd name="connsiteY6" fmla="*/ 176219 h 207175"/>
              <a:gd name="connsiteX7" fmla="*/ 164307 w 173338"/>
              <a:gd name="connsiteY7" fmla="*/ 178600 h 207175"/>
              <a:gd name="connsiteX8" fmla="*/ 171450 w 173338"/>
              <a:gd name="connsiteY8" fmla="*/ 183363 h 207175"/>
              <a:gd name="connsiteX9" fmla="*/ 161925 w 173338"/>
              <a:gd name="connsiteY9" fmla="*/ 207175 h 207175"/>
              <a:gd name="connsiteX10" fmla="*/ 104775 w 173338"/>
              <a:gd name="connsiteY10" fmla="*/ 204794 h 207175"/>
              <a:gd name="connsiteX11" fmla="*/ 102394 w 173338"/>
              <a:gd name="connsiteY11" fmla="*/ 197650 h 207175"/>
              <a:gd name="connsiteX12" fmla="*/ 95250 w 173338"/>
              <a:gd name="connsiteY12" fmla="*/ 190506 h 207175"/>
              <a:gd name="connsiteX13" fmla="*/ 64294 w 173338"/>
              <a:gd name="connsiteY13" fmla="*/ 183363 h 207175"/>
              <a:gd name="connsiteX14" fmla="*/ 35719 w 173338"/>
              <a:gd name="connsiteY14" fmla="*/ 173838 h 207175"/>
              <a:gd name="connsiteX15" fmla="*/ 28575 w 173338"/>
              <a:gd name="connsiteY15" fmla="*/ 171456 h 207175"/>
              <a:gd name="connsiteX16" fmla="*/ 21432 w 173338"/>
              <a:gd name="connsiteY16" fmla="*/ 169075 h 207175"/>
              <a:gd name="connsiteX17" fmla="*/ 14288 w 173338"/>
              <a:gd name="connsiteY17" fmla="*/ 161931 h 207175"/>
              <a:gd name="connsiteX18" fmla="*/ 9525 w 173338"/>
              <a:gd name="connsiteY18" fmla="*/ 154788 h 207175"/>
              <a:gd name="connsiteX19" fmla="*/ 2382 w 173338"/>
              <a:gd name="connsiteY19" fmla="*/ 150025 h 207175"/>
              <a:gd name="connsiteX20" fmla="*/ 0 w 173338"/>
              <a:gd name="connsiteY20" fmla="*/ 142881 h 207175"/>
              <a:gd name="connsiteX21" fmla="*/ 54769 w 173338"/>
              <a:gd name="connsiteY21" fmla="*/ 135738 h 207175"/>
              <a:gd name="connsiteX22" fmla="*/ 23813 w 173338"/>
              <a:gd name="connsiteY22" fmla="*/ 7 h 207175"/>
              <a:gd name="connsiteX23" fmla="*/ 69057 w 173338"/>
              <a:gd name="connsiteY23" fmla="*/ 150025 h 207175"/>
              <a:gd name="connsiteX0" fmla="*/ 72990 w 177271"/>
              <a:gd name="connsiteY0" fmla="*/ 150047 h 207197"/>
              <a:gd name="connsiteX1" fmla="*/ 72990 w 177271"/>
              <a:gd name="connsiteY1" fmla="*/ 150047 h 207197"/>
              <a:gd name="connsiteX2" fmla="*/ 92040 w 177271"/>
              <a:gd name="connsiteY2" fmla="*/ 159572 h 207197"/>
              <a:gd name="connsiteX3" fmla="*/ 108708 w 177271"/>
              <a:gd name="connsiteY3" fmla="*/ 164335 h 207197"/>
              <a:gd name="connsiteX4" fmla="*/ 122996 w 177271"/>
              <a:gd name="connsiteY4" fmla="*/ 169097 h 207197"/>
              <a:gd name="connsiteX5" fmla="*/ 139665 w 177271"/>
              <a:gd name="connsiteY5" fmla="*/ 171478 h 207197"/>
              <a:gd name="connsiteX6" fmla="*/ 161096 w 177271"/>
              <a:gd name="connsiteY6" fmla="*/ 176241 h 207197"/>
              <a:gd name="connsiteX7" fmla="*/ 168240 w 177271"/>
              <a:gd name="connsiteY7" fmla="*/ 178622 h 207197"/>
              <a:gd name="connsiteX8" fmla="*/ 175383 w 177271"/>
              <a:gd name="connsiteY8" fmla="*/ 183385 h 207197"/>
              <a:gd name="connsiteX9" fmla="*/ 165858 w 177271"/>
              <a:gd name="connsiteY9" fmla="*/ 207197 h 207197"/>
              <a:gd name="connsiteX10" fmla="*/ 108708 w 177271"/>
              <a:gd name="connsiteY10" fmla="*/ 204816 h 207197"/>
              <a:gd name="connsiteX11" fmla="*/ 106327 w 177271"/>
              <a:gd name="connsiteY11" fmla="*/ 197672 h 207197"/>
              <a:gd name="connsiteX12" fmla="*/ 99183 w 177271"/>
              <a:gd name="connsiteY12" fmla="*/ 190528 h 207197"/>
              <a:gd name="connsiteX13" fmla="*/ 68227 w 177271"/>
              <a:gd name="connsiteY13" fmla="*/ 183385 h 207197"/>
              <a:gd name="connsiteX14" fmla="*/ 39652 w 177271"/>
              <a:gd name="connsiteY14" fmla="*/ 173860 h 207197"/>
              <a:gd name="connsiteX15" fmla="*/ 32508 w 177271"/>
              <a:gd name="connsiteY15" fmla="*/ 171478 h 207197"/>
              <a:gd name="connsiteX16" fmla="*/ 25365 w 177271"/>
              <a:gd name="connsiteY16" fmla="*/ 169097 h 207197"/>
              <a:gd name="connsiteX17" fmla="*/ 18221 w 177271"/>
              <a:gd name="connsiteY17" fmla="*/ 161953 h 207197"/>
              <a:gd name="connsiteX18" fmla="*/ 13458 w 177271"/>
              <a:gd name="connsiteY18" fmla="*/ 154810 h 207197"/>
              <a:gd name="connsiteX19" fmla="*/ 6315 w 177271"/>
              <a:gd name="connsiteY19" fmla="*/ 150047 h 207197"/>
              <a:gd name="connsiteX20" fmla="*/ 3933 w 177271"/>
              <a:gd name="connsiteY20" fmla="*/ 142903 h 207197"/>
              <a:gd name="connsiteX21" fmla="*/ 11077 w 177271"/>
              <a:gd name="connsiteY21" fmla="*/ 30985 h 207197"/>
              <a:gd name="connsiteX22" fmla="*/ 27746 w 177271"/>
              <a:gd name="connsiteY22" fmla="*/ 29 h 207197"/>
              <a:gd name="connsiteX23" fmla="*/ 72990 w 177271"/>
              <a:gd name="connsiteY23" fmla="*/ 150047 h 207197"/>
              <a:gd name="connsiteX0" fmla="*/ 74002 w 178283"/>
              <a:gd name="connsiteY0" fmla="*/ 150047 h 207197"/>
              <a:gd name="connsiteX1" fmla="*/ 74002 w 178283"/>
              <a:gd name="connsiteY1" fmla="*/ 150047 h 207197"/>
              <a:gd name="connsiteX2" fmla="*/ 93052 w 178283"/>
              <a:gd name="connsiteY2" fmla="*/ 159572 h 207197"/>
              <a:gd name="connsiteX3" fmla="*/ 109720 w 178283"/>
              <a:gd name="connsiteY3" fmla="*/ 164335 h 207197"/>
              <a:gd name="connsiteX4" fmla="*/ 124008 w 178283"/>
              <a:gd name="connsiteY4" fmla="*/ 169097 h 207197"/>
              <a:gd name="connsiteX5" fmla="*/ 140677 w 178283"/>
              <a:gd name="connsiteY5" fmla="*/ 171478 h 207197"/>
              <a:gd name="connsiteX6" fmla="*/ 162108 w 178283"/>
              <a:gd name="connsiteY6" fmla="*/ 176241 h 207197"/>
              <a:gd name="connsiteX7" fmla="*/ 169252 w 178283"/>
              <a:gd name="connsiteY7" fmla="*/ 178622 h 207197"/>
              <a:gd name="connsiteX8" fmla="*/ 176395 w 178283"/>
              <a:gd name="connsiteY8" fmla="*/ 183385 h 207197"/>
              <a:gd name="connsiteX9" fmla="*/ 166870 w 178283"/>
              <a:gd name="connsiteY9" fmla="*/ 207197 h 207197"/>
              <a:gd name="connsiteX10" fmla="*/ 109720 w 178283"/>
              <a:gd name="connsiteY10" fmla="*/ 204816 h 207197"/>
              <a:gd name="connsiteX11" fmla="*/ 107339 w 178283"/>
              <a:gd name="connsiteY11" fmla="*/ 197672 h 207197"/>
              <a:gd name="connsiteX12" fmla="*/ 100195 w 178283"/>
              <a:gd name="connsiteY12" fmla="*/ 190528 h 207197"/>
              <a:gd name="connsiteX13" fmla="*/ 69239 w 178283"/>
              <a:gd name="connsiteY13" fmla="*/ 183385 h 207197"/>
              <a:gd name="connsiteX14" fmla="*/ 40664 w 178283"/>
              <a:gd name="connsiteY14" fmla="*/ 173860 h 207197"/>
              <a:gd name="connsiteX15" fmla="*/ 33520 w 178283"/>
              <a:gd name="connsiteY15" fmla="*/ 171478 h 207197"/>
              <a:gd name="connsiteX16" fmla="*/ 26377 w 178283"/>
              <a:gd name="connsiteY16" fmla="*/ 169097 h 207197"/>
              <a:gd name="connsiteX17" fmla="*/ 19233 w 178283"/>
              <a:gd name="connsiteY17" fmla="*/ 161953 h 207197"/>
              <a:gd name="connsiteX18" fmla="*/ 14470 w 178283"/>
              <a:gd name="connsiteY18" fmla="*/ 154810 h 207197"/>
              <a:gd name="connsiteX19" fmla="*/ 7327 w 178283"/>
              <a:gd name="connsiteY19" fmla="*/ 150047 h 207197"/>
              <a:gd name="connsiteX20" fmla="*/ 2564 w 178283"/>
              <a:gd name="connsiteY20" fmla="*/ 123853 h 207197"/>
              <a:gd name="connsiteX21" fmla="*/ 12089 w 178283"/>
              <a:gd name="connsiteY21" fmla="*/ 30985 h 207197"/>
              <a:gd name="connsiteX22" fmla="*/ 28758 w 178283"/>
              <a:gd name="connsiteY22" fmla="*/ 29 h 207197"/>
              <a:gd name="connsiteX23" fmla="*/ 74002 w 178283"/>
              <a:gd name="connsiteY23" fmla="*/ 150047 h 207197"/>
              <a:gd name="connsiteX0" fmla="*/ 74002 w 178283"/>
              <a:gd name="connsiteY0" fmla="*/ 150047 h 326314"/>
              <a:gd name="connsiteX1" fmla="*/ 74002 w 178283"/>
              <a:gd name="connsiteY1" fmla="*/ 150047 h 326314"/>
              <a:gd name="connsiteX2" fmla="*/ 93052 w 178283"/>
              <a:gd name="connsiteY2" fmla="*/ 159572 h 326314"/>
              <a:gd name="connsiteX3" fmla="*/ 109720 w 178283"/>
              <a:gd name="connsiteY3" fmla="*/ 164335 h 326314"/>
              <a:gd name="connsiteX4" fmla="*/ 124008 w 178283"/>
              <a:gd name="connsiteY4" fmla="*/ 169097 h 326314"/>
              <a:gd name="connsiteX5" fmla="*/ 140677 w 178283"/>
              <a:gd name="connsiteY5" fmla="*/ 171478 h 326314"/>
              <a:gd name="connsiteX6" fmla="*/ 162108 w 178283"/>
              <a:gd name="connsiteY6" fmla="*/ 176241 h 326314"/>
              <a:gd name="connsiteX7" fmla="*/ 169252 w 178283"/>
              <a:gd name="connsiteY7" fmla="*/ 178622 h 326314"/>
              <a:gd name="connsiteX8" fmla="*/ 176395 w 178283"/>
              <a:gd name="connsiteY8" fmla="*/ 183385 h 326314"/>
              <a:gd name="connsiteX9" fmla="*/ 166870 w 178283"/>
              <a:gd name="connsiteY9" fmla="*/ 207197 h 326314"/>
              <a:gd name="connsiteX10" fmla="*/ 128770 w 178283"/>
              <a:gd name="connsiteY10" fmla="*/ 326260 h 326314"/>
              <a:gd name="connsiteX11" fmla="*/ 107339 w 178283"/>
              <a:gd name="connsiteY11" fmla="*/ 197672 h 326314"/>
              <a:gd name="connsiteX12" fmla="*/ 100195 w 178283"/>
              <a:gd name="connsiteY12" fmla="*/ 190528 h 326314"/>
              <a:gd name="connsiteX13" fmla="*/ 69239 w 178283"/>
              <a:gd name="connsiteY13" fmla="*/ 183385 h 326314"/>
              <a:gd name="connsiteX14" fmla="*/ 40664 w 178283"/>
              <a:gd name="connsiteY14" fmla="*/ 173860 h 326314"/>
              <a:gd name="connsiteX15" fmla="*/ 33520 w 178283"/>
              <a:gd name="connsiteY15" fmla="*/ 171478 h 326314"/>
              <a:gd name="connsiteX16" fmla="*/ 26377 w 178283"/>
              <a:gd name="connsiteY16" fmla="*/ 169097 h 326314"/>
              <a:gd name="connsiteX17" fmla="*/ 19233 w 178283"/>
              <a:gd name="connsiteY17" fmla="*/ 161953 h 326314"/>
              <a:gd name="connsiteX18" fmla="*/ 14470 w 178283"/>
              <a:gd name="connsiteY18" fmla="*/ 154810 h 326314"/>
              <a:gd name="connsiteX19" fmla="*/ 7327 w 178283"/>
              <a:gd name="connsiteY19" fmla="*/ 150047 h 326314"/>
              <a:gd name="connsiteX20" fmla="*/ 2564 w 178283"/>
              <a:gd name="connsiteY20" fmla="*/ 123853 h 326314"/>
              <a:gd name="connsiteX21" fmla="*/ 12089 w 178283"/>
              <a:gd name="connsiteY21" fmla="*/ 30985 h 326314"/>
              <a:gd name="connsiteX22" fmla="*/ 28758 w 178283"/>
              <a:gd name="connsiteY22" fmla="*/ 29 h 326314"/>
              <a:gd name="connsiteX23" fmla="*/ 74002 w 178283"/>
              <a:gd name="connsiteY23" fmla="*/ 150047 h 326314"/>
              <a:gd name="connsiteX0" fmla="*/ 74002 w 178555"/>
              <a:gd name="connsiteY0" fmla="*/ 150047 h 329139"/>
              <a:gd name="connsiteX1" fmla="*/ 74002 w 178555"/>
              <a:gd name="connsiteY1" fmla="*/ 150047 h 329139"/>
              <a:gd name="connsiteX2" fmla="*/ 93052 w 178555"/>
              <a:gd name="connsiteY2" fmla="*/ 159572 h 329139"/>
              <a:gd name="connsiteX3" fmla="*/ 109720 w 178555"/>
              <a:gd name="connsiteY3" fmla="*/ 164335 h 329139"/>
              <a:gd name="connsiteX4" fmla="*/ 124008 w 178555"/>
              <a:gd name="connsiteY4" fmla="*/ 169097 h 329139"/>
              <a:gd name="connsiteX5" fmla="*/ 140677 w 178555"/>
              <a:gd name="connsiteY5" fmla="*/ 171478 h 329139"/>
              <a:gd name="connsiteX6" fmla="*/ 162108 w 178555"/>
              <a:gd name="connsiteY6" fmla="*/ 176241 h 329139"/>
              <a:gd name="connsiteX7" fmla="*/ 169252 w 178555"/>
              <a:gd name="connsiteY7" fmla="*/ 178622 h 329139"/>
              <a:gd name="connsiteX8" fmla="*/ 176395 w 178555"/>
              <a:gd name="connsiteY8" fmla="*/ 183385 h 329139"/>
              <a:gd name="connsiteX9" fmla="*/ 171632 w 178555"/>
              <a:gd name="connsiteY9" fmla="*/ 290541 h 329139"/>
              <a:gd name="connsiteX10" fmla="*/ 128770 w 178555"/>
              <a:gd name="connsiteY10" fmla="*/ 326260 h 329139"/>
              <a:gd name="connsiteX11" fmla="*/ 107339 w 178555"/>
              <a:gd name="connsiteY11" fmla="*/ 197672 h 329139"/>
              <a:gd name="connsiteX12" fmla="*/ 100195 w 178555"/>
              <a:gd name="connsiteY12" fmla="*/ 190528 h 329139"/>
              <a:gd name="connsiteX13" fmla="*/ 69239 w 178555"/>
              <a:gd name="connsiteY13" fmla="*/ 183385 h 329139"/>
              <a:gd name="connsiteX14" fmla="*/ 40664 w 178555"/>
              <a:gd name="connsiteY14" fmla="*/ 173860 h 329139"/>
              <a:gd name="connsiteX15" fmla="*/ 33520 w 178555"/>
              <a:gd name="connsiteY15" fmla="*/ 171478 h 329139"/>
              <a:gd name="connsiteX16" fmla="*/ 26377 w 178555"/>
              <a:gd name="connsiteY16" fmla="*/ 169097 h 329139"/>
              <a:gd name="connsiteX17" fmla="*/ 19233 w 178555"/>
              <a:gd name="connsiteY17" fmla="*/ 161953 h 329139"/>
              <a:gd name="connsiteX18" fmla="*/ 14470 w 178555"/>
              <a:gd name="connsiteY18" fmla="*/ 154810 h 329139"/>
              <a:gd name="connsiteX19" fmla="*/ 7327 w 178555"/>
              <a:gd name="connsiteY19" fmla="*/ 150047 h 329139"/>
              <a:gd name="connsiteX20" fmla="*/ 2564 w 178555"/>
              <a:gd name="connsiteY20" fmla="*/ 123853 h 329139"/>
              <a:gd name="connsiteX21" fmla="*/ 12089 w 178555"/>
              <a:gd name="connsiteY21" fmla="*/ 30985 h 329139"/>
              <a:gd name="connsiteX22" fmla="*/ 28758 w 178555"/>
              <a:gd name="connsiteY22" fmla="*/ 29 h 329139"/>
              <a:gd name="connsiteX23" fmla="*/ 74002 w 178555"/>
              <a:gd name="connsiteY23" fmla="*/ 150047 h 329139"/>
              <a:gd name="connsiteX0" fmla="*/ 74002 w 185953"/>
              <a:gd name="connsiteY0" fmla="*/ 150047 h 329139"/>
              <a:gd name="connsiteX1" fmla="*/ 74002 w 185953"/>
              <a:gd name="connsiteY1" fmla="*/ 150047 h 329139"/>
              <a:gd name="connsiteX2" fmla="*/ 93052 w 185953"/>
              <a:gd name="connsiteY2" fmla="*/ 159572 h 329139"/>
              <a:gd name="connsiteX3" fmla="*/ 109720 w 185953"/>
              <a:gd name="connsiteY3" fmla="*/ 164335 h 329139"/>
              <a:gd name="connsiteX4" fmla="*/ 124008 w 185953"/>
              <a:gd name="connsiteY4" fmla="*/ 169097 h 329139"/>
              <a:gd name="connsiteX5" fmla="*/ 140677 w 185953"/>
              <a:gd name="connsiteY5" fmla="*/ 171478 h 329139"/>
              <a:gd name="connsiteX6" fmla="*/ 162108 w 185953"/>
              <a:gd name="connsiteY6" fmla="*/ 176241 h 329139"/>
              <a:gd name="connsiteX7" fmla="*/ 169252 w 185953"/>
              <a:gd name="connsiteY7" fmla="*/ 178622 h 329139"/>
              <a:gd name="connsiteX8" fmla="*/ 185920 w 185953"/>
              <a:gd name="connsiteY8" fmla="*/ 250060 h 329139"/>
              <a:gd name="connsiteX9" fmla="*/ 171632 w 185953"/>
              <a:gd name="connsiteY9" fmla="*/ 290541 h 329139"/>
              <a:gd name="connsiteX10" fmla="*/ 128770 w 185953"/>
              <a:gd name="connsiteY10" fmla="*/ 326260 h 329139"/>
              <a:gd name="connsiteX11" fmla="*/ 107339 w 185953"/>
              <a:gd name="connsiteY11" fmla="*/ 197672 h 329139"/>
              <a:gd name="connsiteX12" fmla="*/ 100195 w 185953"/>
              <a:gd name="connsiteY12" fmla="*/ 190528 h 329139"/>
              <a:gd name="connsiteX13" fmla="*/ 69239 w 185953"/>
              <a:gd name="connsiteY13" fmla="*/ 183385 h 329139"/>
              <a:gd name="connsiteX14" fmla="*/ 40664 w 185953"/>
              <a:gd name="connsiteY14" fmla="*/ 173860 h 329139"/>
              <a:gd name="connsiteX15" fmla="*/ 33520 w 185953"/>
              <a:gd name="connsiteY15" fmla="*/ 171478 h 329139"/>
              <a:gd name="connsiteX16" fmla="*/ 26377 w 185953"/>
              <a:gd name="connsiteY16" fmla="*/ 169097 h 329139"/>
              <a:gd name="connsiteX17" fmla="*/ 19233 w 185953"/>
              <a:gd name="connsiteY17" fmla="*/ 161953 h 329139"/>
              <a:gd name="connsiteX18" fmla="*/ 14470 w 185953"/>
              <a:gd name="connsiteY18" fmla="*/ 154810 h 329139"/>
              <a:gd name="connsiteX19" fmla="*/ 7327 w 185953"/>
              <a:gd name="connsiteY19" fmla="*/ 150047 h 329139"/>
              <a:gd name="connsiteX20" fmla="*/ 2564 w 185953"/>
              <a:gd name="connsiteY20" fmla="*/ 123853 h 329139"/>
              <a:gd name="connsiteX21" fmla="*/ 12089 w 185953"/>
              <a:gd name="connsiteY21" fmla="*/ 30985 h 329139"/>
              <a:gd name="connsiteX22" fmla="*/ 28758 w 185953"/>
              <a:gd name="connsiteY22" fmla="*/ 29 h 329139"/>
              <a:gd name="connsiteX23" fmla="*/ 74002 w 185953"/>
              <a:gd name="connsiteY23" fmla="*/ 150047 h 329139"/>
              <a:gd name="connsiteX0" fmla="*/ 74002 w 187706"/>
              <a:gd name="connsiteY0" fmla="*/ 15004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50047 h 329139"/>
              <a:gd name="connsiteX0" fmla="*/ 74002 w 187706"/>
              <a:gd name="connsiteY0" fmla="*/ 1669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5272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52583 w 187706"/>
              <a:gd name="connsiteY4" fmla="*/ 952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19246 w 187706"/>
              <a:gd name="connsiteY4" fmla="*/ 1714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33534 w 187706"/>
              <a:gd name="connsiteY4" fmla="*/ 12623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6671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8042"/>
              <a:gd name="connsiteX1" fmla="*/ 124009 w 187706"/>
              <a:gd name="connsiteY1" fmla="*/ 42890 h 328042"/>
              <a:gd name="connsiteX2" fmla="*/ 152584 w 187706"/>
              <a:gd name="connsiteY2" fmla="*/ 54797 h 328042"/>
              <a:gd name="connsiteX3" fmla="*/ 135913 w 187706"/>
              <a:gd name="connsiteY3" fmla="*/ 114329 h 328042"/>
              <a:gd name="connsiteX4" fmla="*/ 126390 w 187706"/>
              <a:gd name="connsiteY4" fmla="*/ 166715 h 328042"/>
              <a:gd name="connsiteX5" fmla="*/ 140677 w 187706"/>
              <a:gd name="connsiteY5" fmla="*/ 171478 h 328042"/>
              <a:gd name="connsiteX6" fmla="*/ 162108 w 187706"/>
              <a:gd name="connsiteY6" fmla="*/ 176241 h 328042"/>
              <a:gd name="connsiteX7" fmla="*/ 185921 w 187706"/>
              <a:gd name="connsiteY7" fmla="*/ 197672 h 328042"/>
              <a:gd name="connsiteX8" fmla="*/ 185920 w 187706"/>
              <a:gd name="connsiteY8" fmla="*/ 250060 h 328042"/>
              <a:gd name="connsiteX9" fmla="*/ 171632 w 187706"/>
              <a:gd name="connsiteY9" fmla="*/ 290541 h 328042"/>
              <a:gd name="connsiteX10" fmla="*/ 128770 w 187706"/>
              <a:gd name="connsiteY10" fmla="*/ 326260 h 328042"/>
              <a:gd name="connsiteX11" fmla="*/ 97814 w 187706"/>
              <a:gd name="connsiteY11" fmla="*/ 221484 h 328042"/>
              <a:gd name="connsiteX12" fmla="*/ 100195 w 187706"/>
              <a:gd name="connsiteY12" fmla="*/ 190528 h 328042"/>
              <a:gd name="connsiteX13" fmla="*/ 69239 w 187706"/>
              <a:gd name="connsiteY13" fmla="*/ 183385 h 328042"/>
              <a:gd name="connsiteX14" fmla="*/ 40664 w 187706"/>
              <a:gd name="connsiteY14" fmla="*/ 173860 h 328042"/>
              <a:gd name="connsiteX15" fmla="*/ 33520 w 187706"/>
              <a:gd name="connsiteY15" fmla="*/ 171478 h 328042"/>
              <a:gd name="connsiteX16" fmla="*/ 26377 w 187706"/>
              <a:gd name="connsiteY16" fmla="*/ 169097 h 328042"/>
              <a:gd name="connsiteX17" fmla="*/ 19233 w 187706"/>
              <a:gd name="connsiteY17" fmla="*/ 161953 h 328042"/>
              <a:gd name="connsiteX18" fmla="*/ 14470 w 187706"/>
              <a:gd name="connsiteY18" fmla="*/ 154810 h 328042"/>
              <a:gd name="connsiteX19" fmla="*/ 7327 w 187706"/>
              <a:gd name="connsiteY19" fmla="*/ 150047 h 328042"/>
              <a:gd name="connsiteX20" fmla="*/ 2564 w 187706"/>
              <a:gd name="connsiteY20" fmla="*/ 123853 h 328042"/>
              <a:gd name="connsiteX21" fmla="*/ 12089 w 187706"/>
              <a:gd name="connsiteY21" fmla="*/ 30985 h 328042"/>
              <a:gd name="connsiteX22" fmla="*/ 28758 w 187706"/>
              <a:gd name="connsiteY22" fmla="*/ 29 h 328042"/>
              <a:gd name="connsiteX23" fmla="*/ 74002 w 187706"/>
              <a:gd name="connsiteY23" fmla="*/ 11934 h 328042"/>
              <a:gd name="connsiteX0" fmla="*/ 74002 w 187706"/>
              <a:gd name="connsiteY0" fmla="*/ 11934 h 326524"/>
              <a:gd name="connsiteX1" fmla="*/ 124009 w 187706"/>
              <a:gd name="connsiteY1" fmla="*/ 42890 h 326524"/>
              <a:gd name="connsiteX2" fmla="*/ 152584 w 187706"/>
              <a:gd name="connsiteY2" fmla="*/ 54797 h 326524"/>
              <a:gd name="connsiteX3" fmla="*/ 135913 w 187706"/>
              <a:gd name="connsiteY3" fmla="*/ 114329 h 326524"/>
              <a:gd name="connsiteX4" fmla="*/ 126390 w 187706"/>
              <a:gd name="connsiteY4" fmla="*/ 166715 h 326524"/>
              <a:gd name="connsiteX5" fmla="*/ 140677 w 187706"/>
              <a:gd name="connsiteY5" fmla="*/ 171478 h 326524"/>
              <a:gd name="connsiteX6" fmla="*/ 162108 w 187706"/>
              <a:gd name="connsiteY6" fmla="*/ 176241 h 326524"/>
              <a:gd name="connsiteX7" fmla="*/ 185921 w 187706"/>
              <a:gd name="connsiteY7" fmla="*/ 197672 h 326524"/>
              <a:gd name="connsiteX8" fmla="*/ 185920 w 187706"/>
              <a:gd name="connsiteY8" fmla="*/ 250060 h 326524"/>
              <a:gd name="connsiteX9" fmla="*/ 171632 w 187706"/>
              <a:gd name="connsiteY9" fmla="*/ 290541 h 326524"/>
              <a:gd name="connsiteX10" fmla="*/ 128770 w 187706"/>
              <a:gd name="connsiteY10" fmla="*/ 326260 h 326524"/>
              <a:gd name="connsiteX11" fmla="*/ 97814 w 187706"/>
              <a:gd name="connsiteY11" fmla="*/ 300065 h 326524"/>
              <a:gd name="connsiteX12" fmla="*/ 100195 w 187706"/>
              <a:gd name="connsiteY12" fmla="*/ 190528 h 326524"/>
              <a:gd name="connsiteX13" fmla="*/ 69239 w 187706"/>
              <a:gd name="connsiteY13" fmla="*/ 183385 h 326524"/>
              <a:gd name="connsiteX14" fmla="*/ 40664 w 187706"/>
              <a:gd name="connsiteY14" fmla="*/ 173860 h 326524"/>
              <a:gd name="connsiteX15" fmla="*/ 33520 w 187706"/>
              <a:gd name="connsiteY15" fmla="*/ 171478 h 326524"/>
              <a:gd name="connsiteX16" fmla="*/ 26377 w 187706"/>
              <a:gd name="connsiteY16" fmla="*/ 169097 h 326524"/>
              <a:gd name="connsiteX17" fmla="*/ 19233 w 187706"/>
              <a:gd name="connsiteY17" fmla="*/ 161953 h 326524"/>
              <a:gd name="connsiteX18" fmla="*/ 14470 w 187706"/>
              <a:gd name="connsiteY18" fmla="*/ 154810 h 326524"/>
              <a:gd name="connsiteX19" fmla="*/ 7327 w 187706"/>
              <a:gd name="connsiteY19" fmla="*/ 150047 h 326524"/>
              <a:gd name="connsiteX20" fmla="*/ 2564 w 187706"/>
              <a:gd name="connsiteY20" fmla="*/ 123853 h 326524"/>
              <a:gd name="connsiteX21" fmla="*/ 12089 w 187706"/>
              <a:gd name="connsiteY21" fmla="*/ 30985 h 326524"/>
              <a:gd name="connsiteX22" fmla="*/ 28758 w 187706"/>
              <a:gd name="connsiteY22" fmla="*/ 29 h 326524"/>
              <a:gd name="connsiteX23" fmla="*/ 74002 w 187706"/>
              <a:gd name="connsiteY23" fmla="*/ 11934 h 32652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69239 w 187706"/>
              <a:gd name="connsiteY13" fmla="*/ 183385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88289 w 187706"/>
              <a:gd name="connsiteY13" fmla="*/ 192910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8619 w 192323"/>
              <a:gd name="connsiteY0" fmla="*/ 11934 h 326384"/>
              <a:gd name="connsiteX1" fmla="*/ 128626 w 192323"/>
              <a:gd name="connsiteY1" fmla="*/ 42890 h 326384"/>
              <a:gd name="connsiteX2" fmla="*/ 157201 w 192323"/>
              <a:gd name="connsiteY2" fmla="*/ 54797 h 326384"/>
              <a:gd name="connsiteX3" fmla="*/ 140530 w 192323"/>
              <a:gd name="connsiteY3" fmla="*/ 114329 h 326384"/>
              <a:gd name="connsiteX4" fmla="*/ 131007 w 192323"/>
              <a:gd name="connsiteY4" fmla="*/ 166715 h 326384"/>
              <a:gd name="connsiteX5" fmla="*/ 145294 w 192323"/>
              <a:gd name="connsiteY5" fmla="*/ 171478 h 326384"/>
              <a:gd name="connsiteX6" fmla="*/ 166725 w 192323"/>
              <a:gd name="connsiteY6" fmla="*/ 176241 h 326384"/>
              <a:gd name="connsiteX7" fmla="*/ 190538 w 192323"/>
              <a:gd name="connsiteY7" fmla="*/ 197672 h 326384"/>
              <a:gd name="connsiteX8" fmla="*/ 190537 w 192323"/>
              <a:gd name="connsiteY8" fmla="*/ 250060 h 326384"/>
              <a:gd name="connsiteX9" fmla="*/ 176249 w 192323"/>
              <a:gd name="connsiteY9" fmla="*/ 290541 h 326384"/>
              <a:gd name="connsiteX10" fmla="*/ 133387 w 192323"/>
              <a:gd name="connsiteY10" fmla="*/ 326260 h 326384"/>
              <a:gd name="connsiteX11" fmla="*/ 102431 w 192323"/>
              <a:gd name="connsiteY11" fmla="*/ 300065 h 326384"/>
              <a:gd name="connsiteX12" fmla="*/ 107193 w 192323"/>
              <a:gd name="connsiteY12" fmla="*/ 242916 h 326384"/>
              <a:gd name="connsiteX13" fmla="*/ 92906 w 192323"/>
              <a:gd name="connsiteY13" fmla="*/ 192910 h 326384"/>
              <a:gd name="connsiteX14" fmla="*/ 45281 w 192323"/>
              <a:gd name="connsiteY14" fmla="*/ 173860 h 326384"/>
              <a:gd name="connsiteX15" fmla="*/ 38137 w 192323"/>
              <a:gd name="connsiteY15" fmla="*/ 171478 h 326384"/>
              <a:gd name="connsiteX16" fmla="*/ 30994 w 192323"/>
              <a:gd name="connsiteY16" fmla="*/ 169097 h 326384"/>
              <a:gd name="connsiteX17" fmla="*/ 23850 w 192323"/>
              <a:gd name="connsiteY17" fmla="*/ 161953 h 326384"/>
              <a:gd name="connsiteX18" fmla="*/ 19087 w 192323"/>
              <a:gd name="connsiteY18" fmla="*/ 154810 h 326384"/>
              <a:gd name="connsiteX19" fmla="*/ 11944 w 192323"/>
              <a:gd name="connsiteY19" fmla="*/ 150047 h 326384"/>
              <a:gd name="connsiteX20" fmla="*/ 37 w 192323"/>
              <a:gd name="connsiteY20" fmla="*/ 88134 h 326384"/>
              <a:gd name="connsiteX21" fmla="*/ 16706 w 192323"/>
              <a:gd name="connsiteY21" fmla="*/ 30985 h 326384"/>
              <a:gd name="connsiteX22" fmla="*/ 33375 w 192323"/>
              <a:gd name="connsiteY22" fmla="*/ 29 h 326384"/>
              <a:gd name="connsiteX23" fmla="*/ 78619 w 192323"/>
              <a:gd name="connsiteY23" fmla="*/ 11934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323" h="326384">
                <a:moveTo>
                  <a:pt x="78619" y="11934"/>
                </a:moveTo>
                <a:cubicBezTo>
                  <a:pt x="94494" y="19077"/>
                  <a:pt x="115529" y="35746"/>
                  <a:pt x="128626" y="42890"/>
                </a:cubicBezTo>
                <a:cubicBezTo>
                  <a:pt x="141723" y="50034"/>
                  <a:pt x="155217" y="42890"/>
                  <a:pt x="157201" y="54797"/>
                </a:cubicBezTo>
                <a:cubicBezTo>
                  <a:pt x="159185" y="66704"/>
                  <a:pt x="144896" y="95676"/>
                  <a:pt x="140530" y="114329"/>
                </a:cubicBezTo>
                <a:cubicBezTo>
                  <a:pt x="136164" y="132982"/>
                  <a:pt x="130213" y="157190"/>
                  <a:pt x="131007" y="166715"/>
                </a:cubicBezTo>
                <a:cubicBezTo>
                  <a:pt x="131801" y="176240"/>
                  <a:pt x="139341" y="169890"/>
                  <a:pt x="145294" y="171478"/>
                </a:cubicBezTo>
                <a:cubicBezTo>
                  <a:pt x="151247" y="173066"/>
                  <a:pt x="159184" y="171875"/>
                  <a:pt x="166725" y="176241"/>
                </a:cubicBezTo>
                <a:cubicBezTo>
                  <a:pt x="174266" y="180607"/>
                  <a:pt x="188157" y="196878"/>
                  <a:pt x="190538" y="197672"/>
                </a:cubicBezTo>
                <a:cubicBezTo>
                  <a:pt x="192919" y="199260"/>
                  <a:pt x="192918" y="234582"/>
                  <a:pt x="190537" y="250060"/>
                </a:cubicBezTo>
                <a:cubicBezTo>
                  <a:pt x="188156" y="265538"/>
                  <a:pt x="187904" y="286656"/>
                  <a:pt x="176249" y="290541"/>
                </a:cubicBezTo>
                <a:cubicBezTo>
                  <a:pt x="157199" y="289747"/>
                  <a:pt x="145690" y="324673"/>
                  <a:pt x="133387" y="326260"/>
                </a:cubicBezTo>
                <a:cubicBezTo>
                  <a:pt x="121084" y="327847"/>
                  <a:pt x="106797" y="313956"/>
                  <a:pt x="102431" y="300065"/>
                </a:cubicBezTo>
                <a:cubicBezTo>
                  <a:pt x="98065" y="286174"/>
                  <a:pt x="108780" y="260775"/>
                  <a:pt x="107193" y="242916"/>
                </a:cubicBezTo>
                <a:cubicBezTo>
                  <a:pt x="105606" y="225057"/>
                  <a:pt x="102737" y="194314"/>
                  <a:pt x="92906" y="192910"/>
                </a:cubicBezTo>
                <a:lnTo>
                  <a:pt x="45281" y="173860"/>
                </a:lnTo>
                <a:cubicBezTo>
                  <a:pt x="36153" y="170288"/>
                  <a:pt x="40518" y="172272"/>
                  <a:pt x="38137" y="171478"/>
                </a:cubicBezTo>
                <a:lnTo>
                  <a:pt x="30994" y="169097"/>
                </a:lnTo>
                <a:cubicBezTo>
                  <a:pt x="28613" y="166716"/>
                  <a:pt x="26006" y="164540"/>
                  <a:pt x="23850" y="161953"/>
                </a:cubicBezTo>
                <a:cubicBezTo>
                  <a:pt x="22018" y="159755"/>
                  <a:pt x="21111" y="156834"/>
                  <a:pt x="19087" y="154810"/>
                </a:cubicBezTo>
                <a:cubicBezTo>
                  <a:pt x="17063" y="152786"/>
                  <a:pt x="14325" y="151635"/>
                  <a:pt x="11944" y="150047"/>
                </a:cubicBezTo>
                <a:cubicBezTo>
                  <a:pt x="11150" y="147666"/>
                  <a:pt x="-757" y="107978"/>
                  <a:pt x="37" y="88134"/>
                </a:cubicBezTo>
                <a:cubicBezTo>
                  <a:pt x="831" y="68290"/>
                  <a:pt x="-3577" y="30063"/>
                  <a:pt x="16706" y="30985"/>
                </a:cubicBezTo>
                <a:cubicBezTo>
                  <a:pt x="19087" y="32572"/>
                  <a:pt x="30760" y="-1133"/>
                  <a:pt x="33375" y="29"/>
                </a:cubicBezTo>
                <a:cubicBezTo>
                  <a:pt x="48415" y="6713"/>
                  <a:pt x="62744" y="4791"/>
                  <a:pt x="78619" y="11934"/>
                </a:cubicBezTo>
                <a:close/>
              </a:path>
            </a:pathLst>
          </a:custGeom>
          <a:solidFill>
            <a:srgbClr val="0093DD"/>
          </a:solidFill>
          <a:ln w="9525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Dowolny kształt 79"/>
          <p:cNvSpPr/>
          <p:nvPr/>
        </p:nvSpPr>
        <p:spPr>
          <a:xfrm>
            <a:off x="4838700" y="3976688"/>
            <a:ext cx="226405" cy="107156"/>
          </a:xfrm>
          <a:custGeom>
            <a:avLst/>
            <a:gdLst>
              <a:gd name="connsiteX0" fmla="*/ 16669 w 226405"/>
              <a:gd name="connsiteY0" fmla="*/ 28575 h 107156"/>
              <a:gd name="connsiteX1" fmla="*/ 16669 w 226405"/>
              <a:gd name="connsiteY1" fmla="*/ 28575 h 107156"/>
              <a:gd name="connsiteX2" fmla="*/ 57150 w 226405"/>
              <a:gd name="connsiteY2" fmla="*/ 26193 h 107156"/>
              <a:gd name="connsiteX3" fmla="*/ 66675 w 226405"/>
              <a:gd name="connsiteY3" fmla="*/ 23812 h 107156"/>
              <a:gd name="connsiteX4" fmla="*/ 85725 w 226405"/>
              <a:gd name="connsiteY4" fmla="*/ 19050 h 107156"/>
              <a:gd name="connsiteX5" fmla="*/ 102394 w 226405"/>
              <a:gd name="connsiteY5" fmla="*/ 14287 h 107156"/>
              <a:gd name="connsiteX6" fmla="*/ 109538 w 226405"/>
              <a:gd name="connsiteY6" fmla="*/ 9525 h 107156"/>
              <a:gd name="connsiteX7" fmla="*/ 135731 w 226405"/>
              <a:gd name="connsiteY7" fmla="*/ 2381 h 107156"/>
              <a:gd name="connsiteX8" fmla="*/ 142875 w 226405"/>
              <a:gd name="connsiteY8" fmla="*/ 0 h 107156"/>
              <a:gd name="connsiteX9" fmla="*/ 173831 w 226405"/>
              <a:gd name="connsiteY9" fmla="*/ 2381 h 107156"/>
              <a:gd name="connsiteX10" fmla="*/ 180975 w 226405"/>
              <a:gd name="connsiteY10" fmla="*/ 4762 h 107156"/>
              <a:gd name="connsiteX11" fmla="*/ 188119 w 226405"/>
              <a:gd name="connsiteY11" fmla="*/ 11906 h 107156"/>
              <a:gd name="connsiteX12" fmla="*/ 195263 w 226405"/>
              <a:gd name="connsiteY12" fmla="*/ 16668 h 107156"/>
              <a:gd name="connsiteX13" fmla="*/ 200025 w 226405"/>
              <a:gd name="connsiteY13" fmla="*/ 23812 h 107156"/>
              <a:gd name="connsiteX14" fmla="*/ 207169 w 226405"/>
              <a:gd name="connsiteY14" fmla="*/ 28575 h 107156"/>
              <a:gd name="connsiteX15" fmla="*/ 214313 w 226405"/>
              <a:gd name="connsiteY15" fmla="*/ 42862 h 107156"/>
              <a:gd name="connsiteX16" fmla="*/ 221456 w 226405"/>
              <a:gd name="connsiteY16" fmla="*/ 45243 h 107156"/>
              <a:gd name="connsiteX17" fmla="*/ 223838 w 226405"/>
              <a:gd name="connsiteY17" fmla="*/ 54768 h 107156"/>
              <a:gd name="connsiteX18" fmla="*/ 226219 w 226405"/>
              <a:gd name="connsiteY18" fmla="*/ 61912 h 107156"/>
              <a:gd name="connsiteX19" fmla="*/ 223838 w 226405"/>
              <a:gd name="connsiteY19" fmla="*/ 97631 h 107156"/>
              <a:gd name="connsiteX20" fmla="*/ 214313 w 226405"/>
              <a:gd name="connsiteY20" fmla="*/ 100012 h 107156"/>
              <a:gd name="connsiteX21" fmla="*/ 190500 w 226405"/>
              <a:gd name="connsiteY21" fmla="*/ 107156 h 107156"/>
              <a:gd name="connsiteX22" fmla="*/ 64294 w 226405"/>
              <a:gd name="connsiteY22" fmla="*/ 104775 h 107156"/>
              <a:gd name="connsiteX23" fmla="*/ 50006 w 226405"/>
              <a:gd name="connsiteY23" fmla="*/ 100012 h 107156"/>
              <a:gd name="connsiteX24" fmla="*/ 42863 w 226405"/>
              <a:gd name="connsiteY24" fmla="*/ 97631 h 107156"/>
              <a:gd name="connsiteX25" fmla="*/ 35719 w 226405"/>
              <a:gd name="connsiteY25" fmla="*/ 92868 h 107156"/>
              <a:gd name="connsiteX26" fmla="*/ 28575 w 226405"/>
              <a:gd name="connsiteY26" fmla="*/ 90487 h 107156"/>
              <a:gd name="connsiteX27" fmla="*/ 14288 w 226405"/>
              <a:gd name="connsiteY27" fmla="*/ 80962 h 107156"/>
              <a:gd name="connsiteX28" fmla="*/ 4763 w 226405"/>
              <a:gd name="connsiteY28" fmla="*/ 52387 h 107156"/>
              <a:gd name="connsiteX29" fmla="*/ 2381 w 226405"/>
              <a:gd name="connsiteY29" fmla="*/ 45243 h 107156"/>
              <a:gd name="connsiteX30" fmla="*/ 0 w 226405"/>
              <a:gd name="connsiteY30" fmla="*/ 38100 h 107156"/>
              <a:gd name="connsiteX31" fmla="*/ 16669 w 226405"/>
              <a:gd name="connsiteY31" fmla="*/ 28575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405" h="107156">
                <a:moveTo>
                  <a:pt x="16669" y="28575"/>
                </a:moveTo>
                <a:lnTo>
                  <a:pt x="16669" y="28575"/>
                </a:lnTo>
                <a:cubicBezTo>
                  <a:pt x="30163" y="27781"/>
                  <a:pt x="43694" y="27475"/>
                  <a:pt x="57150" y="26193"/>
                </a:cubicBezTo>
                <a:cubicBezTo>
                  <a:pt x="60408" y="25883"/>
                  <a:pt x="63480" y="24522"/>
                  <a:pt x="66675" y="23812"/>
                </a:cubicBezTo>
                <a:cubicBezTo>
                  <a:pt x="99319" y="16558"/>
                  <a:pt x="63406" y="25427"/>
                  <a:pt x="85725" y="19050"/>
                </a:cubicBezTo>
                <a:cubicBezTo>
                  <a:pt x="89280" y="18034"/>
                  <a:pt x="98592" y="16188"/>
                  <a:pt x="102394" y="14287"/>
                </a:cubicBezTo>
                <a:cubicBezTo>
                  <a:pt x="104954" y="13007"/>
                  <a:pt x="106923" y="10687"/>
                  <a:pt x="109538" y="9525"/>
                </a:cubicBezTo>
                <a:cubicBezTo>
                  <a:pt x="122678" y="3685"/>
                  <a:pt x="122923" y="5583"/>
                  <a:pt x="135731" y="2381"/>
                </a:cubicBezTo>
                <a:cubicBezTo>
                  <a:pt x="138166" y="1772"/>
                  <a:pt x="140494" y="794"/>
                  <a:pt x="142875" y="0"/>
                </a:cubicBezTo>
                <a:cubicBezTo>
                  <a:pt x="153194" y="794"/>
                  <a:pt x="163562" y="1097"/>
                  <a:pt x="173831" y="2381"/>
                </a:cubicBezTo>
                <a:cubicBezTo>
                  <a:pt x="176322" y="2692"/>
                  <a:pt x="178886" y="3370"/>
                  <a:pt x="180975" y="4762"/>
                </a:cubicBezTo>
                <a:cubicBezTo>
                  <a:pt x="183777" y="6630"/>
                  <a:pt x="185532" y="9750"/>
                  <a:pt x="188119" y="11906"/>
                </a:cubicBezTo>
                <a:cubicBezTo>
                  <a:pt x="190318" y="13738"/>
                  <a:pt x="192882" y="15081"/>
                  <a:pt x="195263" y="16668"/>
                </a:cubicBezTo>
                <a:cubicBezTo>
                  <a:pt x="196850" y="19049"/>
                  <a:pt x="198001" y="21788"/>
                  <a:pt x="200025" y="23812"/>
                </a:cubicBezTo>
                <a:cubicBezTo>
                  <a:pt x="202049" y="25836"/>
                  <a:pt x="205381" y="26340"/>
                  <a:pt x="207169" y="28575"/>
                </a:cubicBezTo>
                <a:cubicBezTo>
                  <a:pt x="214840" y="38163"/>
                  <a:pt x="203157" y="33937"/>
                  <a:pt x="214313" y="42862"/>
                </a:cubicBezTo>
                <a:cubicBezTo>
                  <a:pt x="216273" y="44430"/>
                  <a:pt x="219075" y="44449"/>
                  <a:pt x="221456" y="45243"/>
                </a:cubicBezTo>
                <a:cubicBezTo>
                  <a:pt x="222250" y="48418"/>
                  <a:pt x="222939" y="51621"/>
                  <a:pt x="223838" y="54768"/>
                </a:cubicBezTo>
                <a:cubicBezTo>
                  <a:pt x="224528" y="57182"/>
                  <a:pt x="226219" y="59402"/>
                  <a:pt x="226219" y="61912"/>
                </a:cubicBezTo>
                <a:cubicBezTo>
                  <a:pt x="226219" y="73845"/>
                  <a:pt x="227397" y="86241"/>
                  <a:pt x="223838" y="97631"/>
                </a:cubicBezTo>
                <a:cubicBezTo>
                  <a:pt x="222862" y="100755"/>
                  <a:pt x="217448" y="99072"/>
                  <a:pt x="214313" y="100012"/>
                </a:cubicBezTo>
                <a:cubicBezTo>
                  <a:pt x="185326" y="108708"/>
                  <a:pt x="212454" y="101668"/>
                  <a:pt x="190500" y="107156"/>
                </a:cubicBezTo>
                <a:cubicBezTo>
                  <a:pt x="148431" y="106362"/>
                  <a:pt x="106316" y="106912"/>
                  <a:pt x="64294" y="104775"/>
                </a:cubicBezTo>
                <a:cubicBezTo>
                  <a:pt x="59280" y="104520"/>
                  <a:pt x="54769" y="101600"/>
                  <a:pt x="50006" y="100012"/>
                </a:cubicBezTo>
                <a:lnTo>
                  <a:pt x="42863" y="97631"/>
                </a:lnTo>
                <a:cubicBezTo>
                  <a:pt x="40482" y="96043"/>
                  <a:pt x="38279" y="94148"/>
                  <a:pt x="35719" y="92868"/>
                </a:cubicBezTo>
                <a:cubicBezTo>
                  <a:pt x="33474" y="91745"/>
                  <a:pt x="30769" y="91706"/>
                  <a:pt x="28575" y="90487"/>
                </a:cubicBezTo>
                <a:cubicBezTo>
                  <a:pt x="23572" y="87707"/>
                  <a:pt x="14288" y="80962"/>
                  <a:pt x="14288" y="80962"/>
                </a:cubicBezTo>
                <a:lnTo>
                  <a:pt x="4763" y="52387"/>
                </a:lnTo>
                <a:lnTo>
                  <a:pt x="2381" y="45243"/>
                </a:lnTo>
                <a:lnTo>
                  <a:pt x="0" y="38100"/>
                </a:lnTo>
                <a:lnTo>
                  <a:pt x="16669" y="28575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0726057" y="159657"/>
            <a:ext cx="134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29 XII 1918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528610" y="449307"/>
            <a:ext cx="180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Powstanie Kompanii Gołanieckiej w sile ok. 100 powstańców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625349" y="991760"/>
            <a:ext cx="131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30 XII 1918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528610" y="1221518"/>
            <a:ext cx="144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</a:rPr>
              <a:t>Wyzwolenie</a:t>
            </a:r>
            <a:r>
              <a:rPr lang="pl-PL" sz="1200" dirty="0" smtClean="0"/>
              <a:t> </a:t>
            </a:r>
            <a:r>
              <a:rPr lang="pl-PL" sz="1200" b="1" dirty="0" smtClean="0">
                <a:solidFill>
                  <a:srgbClr val="FF0000"/>
                </a:solidFill>
              </a:rPr>
              <a:t>Gołańczy</a:t>
            </a:r>
            <a:endParaRPr lang="pl-PL" sz="1200" b="1" dirty="0">
              <a:solidFill>
                <a:srgbClr val="FF0000"/>
              </a:solidFill>
            </a:endParaRPr>
          </a:p>
        </p:txBody>
      </p:sp>
      <p:sp>
        <p:nvSpPr>
          <p:cNvPr id="66" name="Schemat blokowy: łącznik 65"/>
          <p:cNvSpPr/>
          <p:nvPr/>
        </p:nvSpPr>
        <p:spPr>
          <a:xfrm>
            <a:off x="4276592" y="4473571"/>
            <a:ext cx="108000" cy="108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zakrzywiony 16"/>
          <p:cNvCxnSpPr>
            <a:stCxn id="66" idx="7"/>
          </p:cNvCxnSpPr>
          <p:nvPr/>
        </p:nvCxnSpPr>
        <p:spPr>
          <a:xfrm rot="5400000" flipH="1" flipV="1">
            <a:off x="4341983" y="4124732"/>
            <a:ext cx="391449" cy="337862"/>
          </a:xfrm>
          <a:prstGeom prst="curvedConnector3">
            <a:avLst>
              <a:gd name="adj1" fmla="val 72711"/>
            </a:avLst>
          </a:prstGeom>
          <a:ln w="66675" cmpd="tri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zakrzywiony 85"/>
          <p:cNvCxnSpPr>
            <a:endCxn id="9" idx="3"/>
          </p:cNvCxnSpPr>
          <p:nvPr/>
        </p:nvCxnSpPr>
        <p:spPr>
          <a:xfrm rot="5400000" flipH="1" flipV="1">
            <a:off x="4789308" y="3777910"/>
            <a:ext cx="270600" cy="212716"/>
          </a:xfrm>
          <a:prstGeom prst="curvedConnector3">
            <a:avLst>
              <a:gd name="adj1" fmla="val 50000"/>
            </a:avLst>
          </a:prstGeom>
          <a:ln w="66675" cmpd="tri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10626939" y="1574032"/>
            <a:ext cx="131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31 XII 1918</a:t>
            </a:r>
            <a:endParaRPr lang="pl-PL" b="1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10528610" y="1804864"/>
            <a:ext cx="139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Wyzwolenie Panigrodza</a:t>
            </a:r>
            <a:endParaRPr lang="pl-PL" sz="1200" dirty="0"/>
          </a:p>
        </p:txBody>
      </p:sp>
      <p:pic>
        <p:nvPicPr>
          <p:cNvPr id="9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8696" y="34549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pole tekstowe 91"/>
          <p:cNvSpPr txBox="1"/>
          <p:nvPr/>
        </p:nvSpPr>
        <p:spPr>
          <a:xfrm>
            <a:off x="10549535" y="2166619"/>
            <a:ext cx="1537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31 XII 1918/1 I 1919</a:t>
            </a:r>
            <a:endParaRPr lang="pl-PL" sz="1200" b="1" dirty="0"/>
          </a:p>
        </p:txBody>
      </p:sp>
      <p:sp>
        <p:nvSpPr>
          <p:cNvPr id="93" name="pole tekstowe 92"/>
          <p:cNvSpPr txBox="1"/>
          <p:nvPr/>
        </p:nvSpPr>
        <p:spPr>
          <a:xfrm>
            <a:off x="10651455" y="2275892"/>
            <a:ext cx="134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Wyzwolenie Kcyni</a:t>
            </a:r>
            <a:endParaRPr lang="pl-PL" sz="1200" dirty="0"/>
          </a:p>
        </p:txBody>
      </p:sp>
      <p:sp>
        <p:nvSpPr>
          <p:cNvPr id="111" name="Dowolny kształt 110"/>
          <p:cNvSpPr/>
          <p:nvPr/>
        </p:nvSpPr>
        <p:spPr>
          <a:xfrm>
            <a:off x="4847087" y="3843980"/>
            <a:ext cx="167902" cy="866476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09" h="832595">
                <a:moveTo>
                  <a:pt x="0" y="832595"/>
                </a:moveTo>
                <a:cubicBezTo>
                  <a:pt x="124967" y="684483"/>
                  <a:pt x="145689" y="561200"/>
                  <a:pt x="186874" y="480040"/>
                </a:cubicBezTo>
                <a:cubicBezTo>
                  <a:pt x="228059" y="39888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Dowolny kształt 114"/>
          <p:cNvSpPr/>
          <p:nvPr/>
        </p:nvSpPr>
        <p:spPr>
          <a:xfrm rot="5137851" flipH="1">
            <a:off x="4263913" y="3663576"/>
            <a:ext cx="701684" cy="829467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549" h="829467">
                <a:moveTo>
                  <a:pt x="619331" y="0"/>
                </a:moveTo>
                <a:cubicBezTo>
                  <a:pt x="641365" y="301128"/>
                  <a:pt x="544339" y="357564"/>
                  <a:pt x="508528" y="477599"/>
                </a:cubicBezTo>
                <a:cubicBezTo>
                  <a:pt x="472717" y="597634"/>
                  <a:pt x="444489" y="662600"/>
                  <a:pt x="404465" y="720213"/>
                </a:cubicBezTo>
                <a:cubicBezTo>
                  <a:pt x="364441" y="777826"/>
                  <a:pt x="312339" y="808421"/>
                  <a:pt x="268382" y="823277"/>
                </a:cubicBezTo>
                <a:cubicBezTo>
                  <a:pt x="224425" y="838133"/>
                  <a:pt x="185456" y="823348"/>
                  <a:pt x="140726" y="809347"/>
                </a:cubicBezTo>
                <a:cubicBezTo>
                  <a:pt x="95996" y="795346"/>
                  <a:pt x="7345" y="739269"/>
                  <a:pt x="0" y="739269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6" name="pole tekstowe 115"/>
          <p:cNvSpPr txBox="1"/>
          <p:nvPr/>
        </p:nvSpPr>
        <p:spPr>
          <a:xfrm>
            <a:off x="10597679" y="2421808"/>
            <a:ext cx="131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1 I 1919</a:t>
            </a:r>
            <a:endParaRPr lang="pl-PL" b="1" dirty="0"/>
          </a:p>
        </p:txBody>
      </p:sp>
      <p:sp>
        <p:nvSpPr>
          <p:cNvPr id="117" name="pole tekstowe 116"/>
          <p:cNvSpPr txBox="1"/>
          <p:nvPr/>
        </p:nvSpPr>
        <p:spPr>
          <a:xfrm>
            <a:off x="10455305" y="2640013"/>
            <a:ext cx="165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Powrót z Kcyni</a:t>
            </a:r>
          </a:p>
          <a:p>
            <a:pPr algn="ctr"/>
            <a:r>
              <a:rPr lang="pl-PL" sz="1200" dirty="0" smtClean="0"/>
              <a:t>Utworzenie oddziału   w Smogulcu i Czesławicach.</a:t>
            </a:r>
            <a:endParaRPr lang="pl-PL" sz="1200" dirty="0"/>
          </a:p>
        </p:txBody>
      </p:sp>
      <p:sp>
        <p:nvSpPr>
          <p:cNvPr id="121" name="Dowolny kształt 120"/>
          <p:cNvSpPr/>
          <p:nvPr/>
        </p:nvSpPr>
        <p:spPr>
          <a:xfrm rot="6744518">
            <a:off x="3875651" y="4098550"/>
            <a:ext cx="180569" cy="559703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31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2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9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400"/>
                            </p:stCondLst>
                            <p:childTnLst>
                              <p:par>
                                <p:cTn id="22" presetID="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40" dur="1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41" dur="1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400"/>
                            </p:stCondLst>
                            <p:childTnLst>
                              <p:par>
                                <p:cTn id="4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4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9" presetClass="emph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animClr clrSpc="rgb" dir="cw">
                                      <p:cBhvr>
                                        <p:cTn id="73" dur="1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3121"/>
                                      </p:to>
                                    </p:animClr>
                                    <p:set>
                                      <p:cBhvr>
                                        <p:cTn id="74" dur="1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36" grpId="0"/>
      <p:bldP spid="72" grpId="0" animBg="1"/>
      <p:bldP spid="76" grpId="0" animBg="1"/>
      <p:bldP spid="77" grpId="0" animBg="1"/>
      <p:bldP spid="79" grpId="0" animBg="1"/>
      <p:bldP spid="81" grpId="0" animBg="1"/>
      <p:bldP spid="66" grpId="0" animBg="1"/>
      <p:bldP spid="66" grpId="1" animBg="1"/>
      <p:bldP spid="66" grpId="2" animBg="1"/>
      <p:bldP spid="111" grpId="0" animBg="1"/>
      <p:bldP spid="115" grpId="0" animBg="1"/>
      <p:bldP spid="1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d/df/Kujawsko-pomorskie_mapa_fizycz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50" r="59144" b="25900"/>
          <a:stretch/>
        </p:blipFill>
        <p:spPr bwMode="auto">
          <a:xfrm>
            <a:off x="4153641" y="-13713"/>
            <a:ext cx="6374969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8708447" y="2960794"/>
            <a:ext cx="111442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Bydgoszcz</a:t>
            </a:r>
            <a:endParaRPr lang="pl-PL" sz="1000" dirty="0"/>
          </a:p>
        </p:txBody>
      </p:sp>
      <p:sp>
        <p:nvSpPr>
          <p:cNvPr id="58" name="Dowolny kształt 57"/>
          <p:cNvSpPr/>
          <p:nvPr/>
        </p:nvSpPr>
        <p:spPr>
          <a:xfrm>
            <a:off x="6357546" y="6652521"/>
            <a:ext cx="171014" cy="163681"/>
          </a:xfrm>
          <a:custGeom>
            <a:avLst/>
            <a:gdLst>
              <a:gd name="connsiteX0" fmla="*/ 0 w 95250"/>
              <a:gd name="connsiteY0" fmla="*/ 107157 h 192882"/>
              <a:gd name="connsiteX1" fmla="*/ 0 w 95250"/>
              <a:gd name="connsiteY1" fmla="*/ 107157 h 192882"/>
              <a:gd name="connsiteX2" fmla="*/ 2381 w 95250"/>
              <a:gd name="connsiteY2" fmla="*/ 133350 h 192882"/>
              <a:gd name="connsiteX3" fmla="*/ 7143 w 95250"/>
              <a:gd name="connsiteY3" fmla="*/ 147638 h 192882"/>
              <a:gd name="connsiteX4" fmla="*/ 21431 w 95250"/>
              <a:gd name="connsiteY4" fmla="*/ 157163 h 192882"/>
              <a:gd name="connsiteX5" fmla="*/ 30956 w 95250"/>
              <a:gd name="connsiteY5" fmla="*/ 178594 h 192882"/>
              <a:gd name="connsiteX6" fmla="*/ 52387 w 95250"/>
              <a:gd name="connsiteY6" fmla="*/ 185738 h 192882"/>
              <a:gd name="connsiteX7" fmla="*/ 66675 w 95250"/>
              <a:gd name="connsiteY7" fmla="*/ 190500 h 192882"/>
              <a:gd name="connsiteX8" fmla="*/ 73818 w 95250"/>
              <a:gd name="connsiteY8" fmla="*/ 192882 h 192882"/>
              <a:gd name="connsiteX9" fmla="*/ 88106 w 95250"/>
              <a:gd name="connsiteY9" fmla="*/ 190500 h 192882"/>
              <a:gd name="connsiteX10" fmla="*/ 92868 w 95250"/>
              <a:gd name="connsiteY10" fmla="*/ 176213 h 192882"/>
              <a:gd name="connsiteX11" fmla="*/ 95250 w 95250"/>
              <a:gd name="connsiteY11" fmla="*/ 109538 h 192882"/>
              <a:gd name="connsiteX12" fmla="*/ 92868 w 95250"/>
              <a:gd name="connsiteY12" fmla="*/ 33338 h 192882"/>
              <a:gd name="connsiteX13" fmla="*/ 83343 w 95250"/>
              <a:gd name="connsiteY13" fmla="*/ 19050 h 192882"/>
              <a:gd name="connsiteX14" fmla="*/ 76200 w 95250"/>
              <a:gd name="connsiteY14" fmla="*/ 16669 h 192882"/>
              <a:gd name="connsiteX15" fmla="*/ 61912 w 95250"/>
              <a:gd name="connsiteY15" fmla="*/ 7144 h 192882"/>
              <a:gd name="connsiteX16" fmla="*/ 47625 w 95250"/>
              <a:gd name="connsiteY16" fmla="*/ 0 h 192882"/>
              <a:gd name="connsiteX17" fmla="*/ 30956 w 95250"/>
              <a:gd name="connsiteY17" fmla="*/ 21432 h 192882"/>
              <a:gd name="connsiteX18" fmla="*/ 26193 w 95250"/>
              <a:gd name="connsiteY18" fmla="*/ 28575 h 192882"/>
              <a:gd name="connsiteX19" fmla="*/ 16668 w 95250"/>
              <a:gd name="connsiteY19" fmla="*/ 57150 h 192882"/>
              <a:gd name="connsiteX20" fmla="*/ 14287 w 95250"/>
              <a:gd name="connsiteY20" fmla="*/ 64294 h 192882"/>
              <a:gd name="connsiteX21" fmla="*/ 11906 w 95250"/>
              <a:gd name="connsiteY21" fmla="*/ 71438 h 192882"/>
              <a:gd name="connsiteX22" fmla="*/ 9525 w 95250"/>
              <a:gd name="connsiteY22" fmla="*/ 85725 h 192882"/>
              <a:gd name="connsiteX23" fmla="*/ 4762 w 95250"/>
              <a:gd name="connsiteY23" fmla="*/ 100013 h 192882"/>
              <a:gd name="connsiteX24" fmla="*/ 2381 w 95250"/>
              <a:gd name="connsiteY24" fmla="*/ 107157 h 192882"/>
              <a:gd name="connsiteX25" fmla="*/ 0 w 95250"/>
              <a:gd name="connsiteY25" fmla="*/ 107157 h 192882"/>
              <a:gd name="connsiteX0" fmla="*/ 0 w 116705"/>
              <a:gd name="connsiteY0" fmla="*/ 107157 h 195263"/>
              <a:gd name="connsiteX1" fmla="*/ 0 w 116705"/>
              <a:gd name="connsiteY1" fmla="*/ 107157 h 195263"/>
              <a:gd name="connsiteX2" fmla="*/ 2381 w 116705"/>
              <a:gd name="connsiteY2" fmla="*/ 133350 h 195263"/>
              <a:gd name="connsiteX3" fmla="*/ 7143 w 116705"/>
              <a:gd name="connsiteY3" fmla="*/ 147638 h 195263"/>
              <a:gd name="connsiteX4" fmla="*/ 21431 w 116705"/>
              <a:gd name="connsiteY4" fmla="*/ 157163 h 195263"/>
              <a:gd name="connsiteX5" fmla="*/ 30956 w 116705"/>
              <a:gd name="connsiteY5" fmla="*/ 178594 h 195263"/>
              <a:gd name="connsiteX6" fmla="*/ 52387 w 116705"/>
              <a:gd name="connsiteY6" fmla="*/ 185738 h 195263"/>
              <a:gd name="connsiteX7" fmla="*/ 66675 w 116705"/>
              <a:gd name="connsiteY7" fmla="*/ 190500 h 195263"/>
              <a:gd name="connsiteX8" fmla="*/ 73818 w 116705"/>
              <a:gd name="connsiteY8" fmla="*/ 192882 h 195263"/>
              <a:gd name="connsiteX9" fmla="*/ 88106 w 116705"/>
              <a:gd name="connsiteY9" fmla="*/ 190500 h 195263"/>
              <a:gd name="connsiteX10" fmla="*/ 116680 w 116705"/>
              <a:gd name="connsiteY10" fmla="*/ 195263 h 195263"/>
              <a:gd name="connsiteX11" fmla="*/ 95250 w 116705"/>
              <a:gd name="connsiteY11" fmla="*/ 109538 h 195263"/>
              <a:gd name="connsiteX12" fmla="*/ 92868 w 116705"/>
              <a:gd name="connsiteY12" fmla="*/ 33338 h 195263"/>
              <a:gd name="connsiteX13" fmla="*/ 83343 w 116705"/>
              <a:gd name="connsiteY13" fmla="*/ 19050 h 195263"/>
              <a:gd name="connsiteX14" fmla="*/ 76200 w 116705"/>
              <a:gd name="connsiteY14" fmla="*/ 16669 h 195263"/>
              <a:gd name="connsiteX15" fmla="*/ 61912 w 116705"/>
              <a:gd name="connsiteY15" fmla="*/ 7144 h 195263"/>
              <a:gd name="connsiteX16" fmla="*/ 47625 w 116705"/>
              <a:gd name="connsiteY16" fmla="*/ 0 h 195263"/>
              <a:gd name="connsiteX17" fmla="*/ 30956 w 116705"/>
              <a:gd name="connsiteY17" fmla="*/ 21432 h 195263"/>
              <a:gd name="connsiteX18" fmla="*/ 26193 w 116705"/>
              <a:gd name="connsiteY18" fmla="*/ 28575 h 195263"/>
              <a:gd name="connsiteX19" fmla="*/ 16668 w 116705"/>
              <a:gd name="connsiteY19" fmla="*/ 57150 h 195263"/>
              <a:gd name="connsiteX20" fmla="*/ 14287 w 116705"/>
              <a:gd name="connsiteY20" fmla="*/ 64294 h 195263"/>
              <a:gd name="connsiteX21" fmla="*/ 11906 w 116705"/>
              <a:gd name="connsiteY21" fmla="*/ 71438 h 195263"/>
              <a:gd name="connsiteX22" fmla="*/ 9525 w 116705"/>
              <a:gd name="connsiteY22" fmla="*/ 85725 h 195263"/>
              <a:gd name="connsiteX23" fmla="*/ 4762 w 116705"/>
              <a:gd name="connsiteY23" fmla="*/ 100013 h 195263"/>
              <a:gd name="connsiteX24" fmla="*/ 2381 w 116705"/>
              <a:gd name="connsiteY24" fmla="*/ 107157 h 195263"/>
              <a:gd name="connsiteX25" fmla="*/ 0 w 116705"/>
              <a:gd name="connsiteY25" fmla="*/ 107157 h 195263"/>
              <a:gd name="connsiteX0" fmla="*/ 0 w 116773"/>
              <a:gd name="connsiteY0" fmla="*/ 107157 h 209830"/>
              <a:gd name="connsiteX1" fmla="*/ 0 w 116773"/>
              <a:gd name="connsiteY1" fmla="*/ 107157 h 209830"/>
              <a:gd name="connsiteX2" fmla="*/ 2381 w 116773"/>
              <a:gd name="connsiteY2" fmla="*/ 133350 h 209830"/>
              <a:gd name="connsiteX3" fmla="*/ 7143 w 116773"/>
              <a:gd name="connsiteY3" fmla="*/ 147638 h 209830"/>
              <a:gd name="connsiteX4" fmla="*/ 21431 w 116773"/>
              <a:gd name="connsiteY4" fmla="*/ 157163 h 209830"/>
              <a:gd name="connsiteX5" fmla="*/ 30956 w 116773"/>
              <a:gd name="connsiteY5" fmla="*/ 178594 h 209830"/>
              <a:gd name="connsiteX6" fmla="*/ 52387 w 116773"/>
              <a:gd name="connsiteY6" fmla="*/ 185738 h 209830"/>
              <a:gd name="connsiteX7" fmla="*/ 66675 w 116773"/>
              <a:gd name="connsiteY7" fmla="*/ 190500 h 209830"/>
              <a:gd name="connsiteX8" fmla="*/ 73818 w 116773"/>
              <a:gd name="connsiteY8" fmla="*/ 192882 h 209830"/>
              <a:gd name="connsiteX9" fmla="*/ 85724 w 116773"/>
              <a:gd name="connsiteY9" fmla="*/ 209550 h 209830"/>
              <a:gd name="connsiteX10" fmla="*/ 116680 w 116773"/>
              <a:gd name="connsiteY10" fmla="*/ 195263 h 209830"/>
              <a:gd name="connsiteX11" fmla="*/ 95250 w 116773"/>
              <a:gd name="connsiteY11" fmla="*/ 109538 h 209830"/>
              <a:gd name="connsiteX12" fmla="*/ 92868 w 116773"/>
              <a:gd name="connsiteY12" fmla="*/ 33338 h 209830"/>
              <a:gd name="connsiteX13" fmla="*/ 83343 w 116773"/>
              <a:gd name="connsiteY13" fmla="*/ 19050 h 209830"/>
              <a:gd name="connsiteX14" fmla="*/ 76200 w 116773"/>
              <a:gd name="connsiteY14" fmla="*/ 16669 h 209830"/>
              <a:gd name="connsiteX15" fmla="*/ 61912 w 116773"/>
              <a:gd name="connsiteY15" fmla="*/ 7144 h 209830"/>
              <a:gd name="connsiteX16" fmla="*/ 47625 w 116773"/>
              <a:gd name="connsiteY16" fmla="*/ 0 h 209830"/>
              <a:gd name="connsiteX17" fmla="*/ 30956 w 116773"/>
              <a:gd name="connsiteY17" fmla="*/ 21432 h 209830"/>
              <a:gd name="connsiteX18" fmla="*/ 26193 w 116773"/>
              <a:gd name="connsiteY18" fmla="*/ 28575 h 209830"/>
              <a:gd name="connsiteX19" fmla="*/ 16668 w 116773"/>
              <a:gd name="connsiteY19" fmla="*/ 57150 h 209830"/>
              <a:gd name="connsiteX20" fmla="*/ 14287 w 116773"/>
              <a:gd name="connsiteY20" fmla="*/ 64294 h 209830"/>
              <a:gd name="connsiteX21" fmla="*/ 11906 w 116773"/>
              <a:gd name="connsiteY21" fmla="*/ 71438 h 209830"/>
              <a:gd name="connsiteX22" fmla="*/ 9525 w 116773"/>
              <a:gd name="connsiteY22" fmla="*/ 85725 h 209830"/>
              <a:gd name="connsiteX23" fmla="*/ 4762 w 116773"/>
              <a:gd name="connsiteY23" fmla="*/ 100013 h 209830"/>
              <a:gd name="connsiteX24" fmla="*/ 2381 w 116773"/>
              <a:gd name="connsiteY24" fmla="*/ 107157 h 209830"/>
              <a:gd name="connsiteX25" fmla="*/ 0 w 116773"/>
              <a:gd name="connsiteY25" fmla="*/ 107157 h 209830"/>
              <a:gd name="connsiteX0" fmla="*/ 0 w 116773"/>
              <a:gd name="connsiteY0" fmla="*/ 107157 h 209562"/>
              <a:gd name="connsiteX1" fmla="*/ 0 w 116773"/>
              <a:gd name="connsiteY1" fmla="*/ 107157 h 209562"/>
              <a:gd name="connsiteX2" fmla="*/ 2381 w 116773"/>
              <a:gd name="connsiteY2" fmla="*/ 133350 h 209562"/>
              <a:gd name="connsiteX3" fmla="*/ 7143 w 116773"/>
              <a:gd name="connsiteY3" fmla="*/ 147638 h 209562"/>
              <a:gd name="connsiteX4" fmla="*/ 21431 w 116773"/>
              <a:gd name="connsiteY4" fmla="*/ 157163 h 209562"/>
              <a:gd name="connsiteX5" fmla="*/ 30956 w 116773"/>
              <a:gd name="connsiteY5" fmla="*/ 178594 h 209562"/>
              <a:gd name="connsiteX6" fmla="*/ 52387 w 116773"/>
              <a:gd name="connsiteY6" fmla="*/ 185738 h 209562"/>
              <a:gd name="connsiteX7" fmla="*/ 66675 w 116773"/>
              <a:gd name="connsiteY7" fmla="*/ 190500 h 209562"/>
              <a:gd name="connsiteX8" fmla="*/ 64293 w 116773"/>
              <a:gd name="connsiteY8" fmla="*/ 197645 h 209562"/>
              <a:gd name="connsiteX9" fmla="*/ 85724 w 116773"/>
              <a:gd name="connsiteY9" fmla="*/ 209550 h 209562"/>
              <a:gd name="connsiteX10" fmla="*/ 116680 w 116773"/>
              <a:gd name="connsiteY10" fmla="*/ 195263 h 209562"/>
              <a:gd name="connsiteX11" fmla="*/ 95250 w 116773"/>
              <a:gd name="connsiteY11" fmla="*/ 109538 h 209562"/>
              <a:gd name="connsiteX12" fmla="*/ 92868 w 116773"/>
              <a:gd name="connsiteY12" fmla="*/ 33338 h 209562"/>
              <a:gd name="connsiteX13" fmla="*/ 83343 w 116773"/>
              <a:gd name="connsiteY13" fmla="*/ 19050 h 209562"/>
              <a:gd name="connsiteX14" fmla="*/ 76200 w 116773"/>
              <a:gd name="connsiteY14" fmla="*/ 16669 h 209562"/>
              <a:gd name="connsiteX15" fmla="*/ 61912 w 116773"/>
              <a:gd name="connsiteY15" fmla="*/ 7144 h 209562"/>
              <a:gd name="connsiteX16" fmla="*/ 47625 w 116773"/>
              <a:gd name="connsiteY16" fmla="*/ 0 h 209562"/>
              <a:gd name="connsiteX17" fmla="*/ 30956 w 116773"/>
              <a:gd name="connsiteY17" fmla="*/ 21432 h 209562"/>
              <a:gd name="connsiteX18" fmla="*/ 26193 w 116773"/>
              <a:gd name="connsiteY18" fmla="*/ 28575 h 209562"/>
              <a:gd name="connsiteX19" fmla="*/ 16668 w 116773"/>
              <a:gd name="connsiteY19" fmla="*/ 57150 h 209562"/>
              <a:gd name="connsiteX20" fmla="*/ 14287 w 116773"/>
              <a:gd name="connsiteY20" fmla="*/ 64294 h 209562"/>
              <a:gd name="connsiteX21" fmla="*/ 11906 w 116773"/>
              <a:gd name="connsiteY21" fmla="*/ 71438 h 209562"/>
              <a:gd name="connsiteX22" fmla="*/ 9525 w 116773"/>
              <a:gd name="connsiteY22" fmla="*/ 85725 h 209562"/>
              <a:gd name="connsiteX23" fmla="*/ 4762 w 116773"/>
              <a:gd name="connsiteY23" fmla="*/ 100013 h 209562"/>
              <a:gd name="connsiteX24" fmla="*/ 2381 w 116773"/>
              <a:gd name="connsiteY24" fmla="*/ 107157 h 209562"/>
              <a:gd name="connsiteX25" fmla="*/ 0 w 116773"/>
              <a:gd name="connsiteY25" fmla="*/ 107157 h 209562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21431 w 116773"/>
              <a:gd name="connsiteY4" fmla="*/ 157163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14287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933"/>
              <a:gd name="connsiteY0" fmla="*/ 107157 h 209996"/>
              <a:gd name="connsiteX1" fmla="*/ 0 w 116933"/>
              <a:gd name="connsiteY1" fmla="*/ 107157 h 209996"/>
              <a:gd name="connsiteX2" fmla="*/ 2381 w 116933"/>
              <a:gd name="connsiteY2" fmla="*/ 133350 h 209996"/>
              <a:gd name="connsiteX3" fmla="*/ 7143 w 116933"/>
              <a:gd name="connsiteY3" fmla="*/ 147638 h 209996"/>
              <a:gd name="connsiteX4" fmla="*/ 16668 w 116933"/>
              <a:gd name="connsiteY4" fmla="*/ 166688 h 209996"/>
              <a:gd name="connsiteX5" fmla="*/ 30956 w 116933"/>
              <a:gd name="connsiteY5" fmla="*/ 178594 h 209996"/>
              <a:gd name="connsiteX6" fmla="*/ 52387 w 116933"/>
              <a:gd name="connsiteY6" fmla="*/ 185738 h 209996"/>
              <a:gd name="connsiteX7" fmla="*/ 66675 w 116933"/>
              <a:gd name="connsiteY7" fmla="*/ 190500 h 209996"/>
              <a:gd name="connsiteX8" fmla="*/ 85724 w 116933"/>
              <a:gd name="connsiteY8" fmla="*/ 209550 h 209996"/>
              <a:gd name="connsiteX9" fmla="*/ 116680 w 116933"/>
              <a:gd name="connsiteY9" fmla="*/ 195263 h 209996"/>
              <a:gd name="connsiteX10" fmla="*/ 100013 w 116933"/>
              <a:gd name="connsiteY10" fmla="*/ 109538 h 209996"/>
              <a:gd name="connsiteX11" fmla="*/ 92868 w 116933"/>
              <a:gd name="connsiteY11" fmla="*/ 33338 h 209996"/>
              <a:gd name="connsiteX12" fmla="*/ 83343 w 116933"/>
              <a:gd name="connsiteY12" fmla="*/ 19050 h 209996"/>
              <a:gd name="connsiteX13" fmla="*/ 76200 w 116933"/>
              <a:gd name="connsiteY13" fmla="*/ 16669 h 209996"/>
              <a:gd name="connsiteX14" fmla="*/ 61912 w 116933"/>
              <a:gd name="connsiteY14" fmla="*/ 7144 h 209996"/>
              <a:gd name="connsiteX15" fmla="*/ 47625 w 116933"/>
              <a:gd name="connsiteY15" fmla="*/ 0 h 209996"/>
              <a:gd name="connsiteX16" fmla="*/ 30956 w 116933"/>
              <a:gd name="connsiteY16" fmla="*/ 21432 h 209996"/>
              <a:gd name="connsiteX17" fmla="*/ 14287 w 116933"/>
              <a:gd name="connsiteY17" fmla="*/ 28575 h 209996"/>
              <a:gd name="connsiteX18" fmla="*/ 16668 w 116933"/>
              <a:gd name="connsiteY18" fmla="*/ 57150 h 209996"/>
              <a:gd name="connsiteX19" fmla="*/ 14287 w 116933"/>
              <a:gd name="connsiteY19" fmla="*/ 64294 h 209996"/>
              <a:gd name="connsiteX20" fmla="*/ 11906 w 116933"/>
              <a:gd name="connsiteY20" fmla="*/ 71438 h 209996"/>
              <a:gd name="connsiteX21" fmla="*/ 9525 w 116933"/>
              <a:gd name="connsiteY21" fmla="*/ 85725 h 209996"/>
              <a:gd name="connsiteX22" fmla="*/ 4762 w 116933"/>
              <a:gd name="connsiteY22" fmla="*/ 100013 h 209996"/>
              <a:gd name="connsiteX23" fmla="*/ 2381 w 116933"/>
              <a:gd name="connsiteY23" fmla="*/ 107157 h 209996"/>
              <a:gd name="connsiteX24" fmla="*/ 0 w 116933"/>
              <a:gd name="connsiteY24" fmla="*/ 107157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933" h="209996">
                <a:moveTo>
                  <a:pt x="0" y="107157"/>
                </a:moveTo>
                <a:lnTo>
                  <a:pt x="0" y="107157"/>
                </a:lnTo>
                <a:cubicBezTo>
                  <a:pt x="794" y="115888"/>
                  <a:pt x="858" y="124716"/>
                  <a:pt x="2381" y="133350"/>
                </a:cubicBezTo>
                <a:cubicBezTo>
                  <a:pt x="3253" y="138294"/>
                  <a:pt x="4762" y="142082"/>
                  <a:pt x="7143" y="147638"/>
                </a:cubicBezTo>
                <a:cubicBezTo>
                  <a:pt x="9524" y="153194"/>
                  <a:pt x="13493" y="160338"/>
                  <a:pt x="16668" y="166688"/>
                </a:cubicBezTo>
                <a:cubicBezTo>
                  <a:pt x="17459" y="169061"/>
                  <a:pt x="26188" y="175614"/>
                  <a:pt x="30956" y="178594"/>
                </a:cubicBezTo>
                <a:cubicBezTo>
                  <a:pt x="30961" y="178597"/>
                  <a:pt x="48812" y="184547"/>
                  <a:pt x="52387" y="185738"/>
                </a:cubicBezTo>
                <a:cubicBezTo>
                  <a:pt x="57150" y="187325"/>
                  <a:pt x="61119" y="186531"/>
                  <a:pt x="66675" y="190500"/>
                </a:cubicBezTo>
                <a:cubicBezTo>
                  <a:pt x="72231" y="194469"/>
                  <a:pt x="77390" y="208756"/>
                  <a:pt x="85724" y="209550"/>
                </a:cubicBezTo>
                <a:cubicBezTo>
                  <a:pt x="94058" y="210344"/>
                  <a:pt x="114299" y="211931"/>
                  <a:pt x="116680" y="195263"/>
                </a:cubicBezTo>
                <a:cubicBezTo>
                  <a:pt x="119061" y="178595"/>
                  <a:pt x="103982" y="136526"/>
                  <a:pt x="100013" y="109538"/>
                </a:cubicBezTo>
                <a:cubicBezTo>
                  <a:pt x="96044" y="82551"/>
                  <a:pt x="95646" y="48419"/>
                  <a:pt x="92868" y="33338"/>
                </a:cubicBezTo>
                <a:cubicBezTo>
                  <a:pt x="90090" y="18257"/>
                  <a:pt x="88103" y="22224"/>
                  <a:pt x="83343" y="19050"/>
                </a:cubicBezTo>
                <a:cubicBezTo>
                  <a:pt x="81255" y="17658"/>
                  <a:pt x="78394" y="17888"/>
                  <a:pt x="76200" y="16669"/>
                </a:cubicBezTo>
                <a:cubicBezTo>
                  <a:pt x="71196" y="13889"/>
                  <a:pt x="66675" y="10319"/>
                  <a:pt x="61912" y="7144"/>
                </a:cubicBezTo>
                <a:cubicBezTo>
                  <a:pt x="52681" y="990"/>
                  <a:pt x="57482" y="3287"/>
                  <a:pt x="47625" y="0"/>
                </a:cubicBezTo>
                <a:cubicBezTo>
                  <a:pt x="36432" y="11193"/>
                  <a:pt x="36512" y="16670"/>
                  <a:pt x="30956" y="21432"/>
                </a:cubicBezTo>
                <a:cubicBezTo>
                  <a:pt x="25400" y="26195"/>
                  <a:pt x="19843" y="26194"/>
                  <a:pt x="14287" y="28575"/>
                </a:cubicBezTo>
                <a:cubicBezTo>
                  <a:pt x="15081" y="38100"/>
                  <a:pt x="16668" y="51197"/>
                  <a:pt x="16668" y="57150"/>
                </a:cubicBezTo>
                <a:cubicBezTo>
                  <a:pt x="16668" y="63103"/>
                  <a:pt x="15081" y="61913"/>
                  <a:pt x="14287" y="64294"/>
                </a:cubicBezTo>
                <a:cubicBezTo>
                  <a:pt x="13493" y="66675"/>
                  <a:pt x="12319" y="68962"/>
                  <a:pt x="11906" y="71438"/>
                </a:cubicBezTo>
                <a:cubicBezTo>
                  <a:pt x="11112" y="76200"/>
                  <a:pt x="10696" y="81041"/>
                  <a:pt x="9525" y="85725"/>
                </a:cubicBezTo>
                <a:cubicBezTo>
                  <a:pt x="8307" y="90595"/>
                  <a:pt x="6350" y="95250"/>
                  <a:pt x="4762" y="100013"/>
                </a:cubicBezTo>
                <a:cubicBezTo>
                  <a:pt x="3968" y="102394"/>
                  <a:pt x="2381" y="104647"/>
                  <a:pt x="2381" y="107157"/>
                </a:cubicBezTo>
                <a:lnTo>
                  <a:pt x="0" y="107157"/>
                </a:lnTo>
                <a:close/>
              </a:path>
            </a:pathLst>
          </a:custGeom>
          <a:solidFill>
            <a:srgbClr val="0093DD"/>
          </a:solidFill>
          <a:ln w="6350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s://upload.wikimedia.org/wikipedia/commons/8/82/Wielkopolskie_mapa_fizyczna.png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93ACD5"/>
              </a:clrFrom>
              <a:clrTo>
                <a:srgbClr val="93AC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1402" r="28717" b="62429"/>
          <a:stretch/>
        </p:blipFill>
        <p:spPr bwMode="auto">
          <a:xfrm>
            <a:off x="0" y="-8481"/>
            <a:ext cx="10741614" cy="68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hemat blokowy: łącznik 3"/>
          <p:cNvSpPr/>
          <p:nvPr/>
        </p:nvSpPr>
        <p:spPr>
          <a:xfrm>
            <a:off x="3479821" y="586482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6-ramienna 4"/>
          <p:cNvSpPr/>
          <p:nvPr/>
        </p:nvSpPr>
        <p:spPr>
          <a:xfrm>
            <a:off x="4223871" y="4443030"/>
            <a:ext cx="180000" cy="180000"/>
          </a:xfrm>
          <a:prstGeom prst="star6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/>
          <p:cNvSpPr/>
          <p:nvPr/>
        </p:nvSpPr>
        <p:spPr>
          <a:xfrm>
            <a:off x="2689502" y="4089917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/>
          <p:cNvSpPr/>
          <p:nvPr/>
        </p:nvSpPr>
        <p:spPr>
          <a:xfrm>
            <a:off x="3017196" y="3438573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1417289" y="393359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/>
          <p:cNvSpPr/>
          <p:nvPr/>
        </p:nvSpPr>
        <p:spPr>
          <a:xfrm>
            <a:off x="318556" y="2217306"/>
            <a:ext cx="215999" cy="215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4038826" y="2217303"/>
            <a:ext cx="185046" cy="1563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5007835" y="362551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/>
          <p:nvPr/>
        </p:nvSpPr>
        <p:spPr>
          <a:xfrm>
            <a:off x="6347820" y="3507432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/>
          <p:nvPr/>
        </p:nvSpPr>
        <p:spPr>
          <a:xfrm>
            <a:off x="5393383" y="214286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/>
          <p:nvPr/>
        </p:nvSpPr>
        <p:spPr>
          <a:xfrm>
            <a:off x="5446401" y="1086419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6049475" y="526262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/>
          <p:nvPr/>
        </p:nvSpPr>
        <p:spPr>
          <a:xfrm>
            <a:off x="7575576" y="4158774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/>
          <p:nvPr/>
        </p:nvSpPr>
        <p:spPr>
          <a:xfrm>
            <a:off x="8848334" y="2222292"/>
            <a:ext cx="789750" cy="723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/>
          <p:cNvSpPr/>
          <p:nvPr/>
        </p:nvSpPr>
        <p:spPr>
          <a:xfrm>
            <a:off x="6347820" y="2026889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Dowolny kształt 27"/>
          <p:cNvSpPr/>
          <p:nvPr/>
        </p:nvSpPr>
        <p:spPr>
          <a:xfrm rot="20145258">
            <a:off x="4031644" y="-100534"/>
            <a:ext cx="959701" cy="442158"/>
          </a:xfrm>
          <a:custGeom>
            <a:avLst/>
            <a:gdLst>
              <a:gd name="connsiteX0" fmla="*/ 198304 w 513958"/>
              <a:gd name="connsiteY0" fmla="*/ 0 h 518982"/>
              <a:gd name="connsiteX1" fmla="*/ 110169 w 513958"/>
              <a:gd name="connsiteY1" fmla="*/ 44068 h 518982"/>
              <a:gd name="connsiteX2" fmla="*/ 55084 w 513958"/>
              <a:gd name="connsiteY2" fmla="*/ 99152 h 518982"/>
              <a:gd name="connsiteX3" fmla="*/ 44068 w 513958"/>
              <a:gd name="connsiteY3" fmla="*/ 132203 h 518982"/>
              <a:gd name="connsiteX4" fmla="*/ 22034 w 513958"/>
              <a:gd name="connsiteY4" fmla="*/ 165253 h 518982"/>
              <a:gd name="connsiteX5" fmla="*/ 0 w 513958"/>
              <a:gd name="connsiteY5" fmla="*/ 231354 h 518982"/>
              <a:gd name="connsiteX6" fmla="*/ 55084 w 513958"/>
              <a:gd name="connsiteY6" fmla="*/ 275422 h 518982"/>
              <a:gd name="connsiteX7" fmla="*/ 77118 w 513958"/>
              <a:gd name="connsiteY7" fmla="*/ 341523 h 518982"/>
              <a:gd name="connsiteX8" fmla="*/ 176270 w 513958"/>
              <a:gd name="connsiteY8" fmla="*/ 418641 h 518982"/>
              <a:gd name="connsiteX9" fmla="*/ 198304 w 513958"/>
              <a:gd name="connsiteY9" fmla="*/ 451692 h 518982"/>
              <a:gd name="connsiteX10" fmla="*/ 231354 w 513958"/>
              <a:gd name="connsiteY10" fmla="*/ 462709 h 518982"/>
              <a:gd name="connsiteX11" fmla="*/ 264405 w 513958"/>
              <a:gd name="connsiteY11" fmla="*/ 484742 h 518982"/>
              <a:gd name="connsiteX12" fmla="*/ 330506 w 513958"/>
              <a:gd name="connsiteY12" fmla="*/ 506776 h 518982"/>
              <a:gd name="connsiteX13" fmla="*/ 363557 w 513958"/>
              <a:gd name="connsiteY13" fmla="*/ 517793 h 518982"/>
              <a:gd name="connsiteX14" fmla="*/ 506776 w 513958"/>
              <a:gd name="connsiteY14" fmla="*/ 506776 h 518982"/>
              <a:gd name="connsiteX15" fmla="*/ 495759 w 513958"/>
              <a:gd name="connsiteY15" fmla="*/ 451692 h 518982"/>
              <a:gd name="connsiteX16" fmla="*/ 429658 w 513958"/>
              <a:gd name="connsiteY16" fmla="*/ 407624 h 518982"/>
              <a:gd name="connsiteX17" fmla="*/ 363557 w 513958"/>
              <a:gd name="connsiteY17" fmla="*/ 385591 h 518982"/>
              <a:gd name="connsiteX18" fmla="*/ 330506 w 513958"/>
              <a:gd name="connsiteY18" fmla="*/ 363557 h 518982"/>
              <a:gd name="connsiteX19" fmla="*/ 253388 w 513958"/>
              <a:gd name="connsiteY19" fmla="*/ 264405 h 518982"/>
              <a:gd name="connsiteX20" fmla="*/ 231354 w 513958"/>
              <a:gd name="connsiteY20" fmla="*/ 198304 h 518982"/>
              <a:gd name="connsiteX21" fmla="*/ 187287 w 513958"/>
              <a:gd name="connsiteY21" fmla="*/ 132203 h 518982"/>
              <a:gd name="connsiteX22" fmla="*/ 198304 w 513958"/>
              <a:gd name="connsiteY22" fmla="*/ 0 h 5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958" h="518982">
                <a:moveTo>
                  <a:pt x="198304" y="0"/>
                </a:moveTo>
                <a:cubicBezTo>
                  <a:pt x="172001" y="10521"/>
                  <a:pt x="132173" y="22064"/>
                  <a:pt x="110169" y="44068"/>
                </a:cubicBezTo>
                <a:cubicBezTo>
                  <a:pt x="36726" y="117511"/>
                  <a:pt x="143217" y="40397"/>
                  <a:pt x="55084" y="99152"/>
                </a:cubicBezTo>
                <a:cubicBezTo>
                  <a:pt x="51412" y="110169"/>
                  <a:pt x="49261" y="121816"/>
                  <a:pt x="44068" y="132203"/>
                </a:cubicBezTo>
                <a:cubicBezTo>
                  <a:pt x="38147" y="144046"/>
                  <a:pt x="27412" y="153154"/>
                  <a:pt x="22034" y="165253"/>
                </a:cubicBezTo>
                <a:cubicBezTo>
                  <a:pt x="12601" y="186477"/>
                  <a:pt x="0" y="231354"/>
                  <a:pt x="0" y="231354"/>
                </a:cubicBezTo>
                <a:cubicBezTo>
                  <a:pt x="37025" y="342428"/>
                  <a:pt x="-27916" y="178589"/>
                  <a:pt x="55084" y="275422"/>
                </a:cubicBezTo>
                <a:cubicBezTo>
                  <a:pt x="70199" y="293056"/>
                  <a:pt x="57793" y="328640"/>
                  <a:pt x="77118" y="341523"/>
                </a:cubicBezTo>
                <a:cubicBezTo>
                  <a:pt x="123177" y="372230"/>
                  <a:pt x="143912" y="379812"/>
                  <a:pt x="176270" y="418641"/>
                </a:cubicBezTo>
                <a:cubicBezTo>
                  <a:pt x="184747" y="428813"/>
                  <a:pt x="187965" y="443420"/>
                  <a:pt x="198304" y="451692"/>
                </a:cubicBezTo>
                <a:cubicBezTo>
                  <a:pt x="207372" y="458946"/>
                  <a:pt x="220967" y="457516"/>
                  <a:pt x="231354" y="462709"/>
                </a:cubicBezTo>
                <a:cubicBezTo>
                  <a:pt x="243197" y="468630"/>
                  <a:pt x="252306" y="479365"/>
                  <a:pt x="264405" y="484742"/>
                </a:cubicBezTo>
                <a:cubicBezTo>
                  <a:pt x="285629" y="494175"/>
                  <a:pt x="308472" y="499431"/>
                  <a:pt x="330506" y="506776"/>
                </a:cubicBezTo>
                <a:lnTo>
                  <a:pt x="363557" y="517793"/>
                </a:lnTo>
                <a:cubicBezTo>
                  <a:pt x="411297" y="514121"/>
                  <a:pt x="463950" y="528189"/>
                  <a:pt x="506776" y="506776"/>
                </a:cubicBezTo>
                <a:cubicBezTo>
                  <a:pt x="523524" y="498402"/>
                  <a:pt x="507255" y="466473"/>
                  <a:pt x="495759" y="451692"/>
                </a:cubicBezTo>
                <a:cubicBezTo>
                  <a:pt x="479501" y="430789"/>
                  <a:pt x="454780" y="415998"/>
                  <a:pt x="429658" y="407624"/>
                </a:cubicBezTo>
                <a:lnTo>
                  <a:pt x="363557" y="385591"/>
                </a:lnTo>
                <a:cubicBezTo>
                  <a:pt x="352540" y="378246"/>
                  <a:pt x="340678" y="372034"/>
                  <a:pt x="330506" y="363557"/>
                </a:cubicBezTo>
                <a:cubicBezTo>
                  <a:pt x="304184" y="341622"/>
                  <a:pt x="262836" y="292749"/>
                  <a:pt x="253388" y="264405"/>
                </a:cubicBezTo>
                <a:cubicBezTo>
                  <a:pt x="246043" y="242371"/>
                  <a:pt x="244237" y="217629"/>
                  <a:pt x="231354" y="198304"/>
                </a:cubicBezTo>
                <a:cubicBezTo>
                  <a:pt x="216665" y="176270"/>
                  <a:pt x="187287" y="158684"/>
                  <a:pt x="187287" y="132203"/>
                </a:cubicBezTo>
                <a:lnTo>
                  <a:pt x="198304" y="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4640708" y="886591"/>
            <a:ext cx="766869" cy="724567"/>
          </a:xfrm>
          <a:custGeom>
            <a:avLst/>
            <a:gdLst>
              <a:gd name="connsiteX0" fmla="*/ 288612 w 524355"/>
              <a:gd name="connsiteY0" fmla="*/ 33802 h 541062"/>
              <a:gd name="connsiteX1" fmla="*/ 295755 w 524355"/>
              <a:gd name="connsiteY1" fmla="*/ 55233 h 541062"/>
              <a:gd name="connsiteX2" fmla="*/ 300518 w 524355"/>
              <a:gd name="connsiteY2" fmla="*/ 76665 h 541062"/>
              <a:gd name="connsiteX3" fmla="*/ 317187 w 524355"/>
              <a:gd name="connsiteY3" fmla="*/ 102858 h 541062"/>
              <a:gd name="connsiteX4" fmla="*/ 319568 w 524355"/>
              <a:gd name="connsiteY4" fmla="*/ 112383 h 541062"/>
              <a:gd name="connsiteX5" fmla="*/ 329093 w 524355"/>
              <a:gd name="connsiteY5" fmla="*/ 131433 h 541062"/>
              <a:gd name="connsiteX6" fmla="*/ 333855 w 524355"/>
              <a:gd name="connsiteY6" fmla="*/ 148102 h 541062"/>
              <a:gd name="connsiteX7" fmla="*/ 338618 w 524355"/>
              <a:gd name="connsiteY7" fmla="*/ 155246 h 541062"/>
              <a:gd name="connsiteX8" fmla="*/ 345762 w 524355"/>
              <a:gd name="connsiteY8" fmla="*/ 179058 h 541062"/>
              <a:gd name="connsiteX9" fmla="*/ 350524 w 524355"/>
              <a:gd name="connsiteY9" fmla="*/ 195727 h 541062"/>
              <a:gd name="connsiteX10" fmla="*/ 352905 w 524355"/>
              <a:gd name="connsiteY10" fmla="*/ 238590 h 541062"/>
              <a:gd name="connsiteX11" fmla="*/ 350524 w 524355"/>
              <a:gd name="connsiteY11" fmla="*/ 288596 h 541062"/>
              <a:gd name="connsiteX12" fmla="*/ 340999 w 524355"/>
              <a:gd name="connsiteY12" fmla="*/ 302883 h 541062"/>
              <a:gd name="connsiteX13" fmla="*/ 333855 w 524355"/>
              <a:gd name="connsiteY13" fmla="*/ 305265 h 541062"/>
              <a:gd name="connsiteX14" fmla="*/ 312424 w 524355"/>
              <a:gd name="connsiteY14" fmla="*/ 321933 h 541062"/>
              <a:gd name="connsiteX15" fmla="*/ 302899 w 524355"/>
              <a:gd name="connsiteY15" fmla="*/ 324315 h 541062"/>
              <a:gd name="connsiteX16" fmla="*/ 295755 w 524355"/>
              <a:gd name="connsiteY16" fmla="*/ 331458 h 541062"/>
              <a:gd name="connsiteX17" fmla="*/ 288612 w 524355"/>
              <a:gd name="connsiteY17" fmla="*/ 336221 h 541062"/>
              <a:gd name="connsiteX18" fmla="*/ 276705 w 524355"/>
              <a:gd name="connsiteY18" fmla="*/ 352890 h 541062"/>
              <a:gd name="connsiteX19" fmla="*/ 269562 w 524355"/>
              <a:gd name="connsiteY19" fmla="*/ 360033 h 541062"/>
              <a:gd name="connsiteX20" fmla="*/ 264799 w 524355"/>
              <a:gd name="connsiteY20" fmla="*/ 367177 h 541062"/>
              <a:gd name="connsiteX21" fmla="*/ 257655 w 524355"/>
              <a:gd name="connsiteY21" fmla="*/ 369558 h 541062"/>
              <a:gd name="connsiteX22" fmla="*/ 243368 w 524355"/>
              <a:gd name="connsiteY22" fmla="*/ 379083 h 541062"/>
              <a:gd name="connsiteX23" fmla="*/ 233843 w 524355"/>
              <a:gd name="connsiteY23" fmla="*/ 386227 h 541062"/>
              <a:gd name="connsiteX24" fmla="*/ 221937 w 524355"/>
              <a:gd name="connsiteY24" fmla="*/ 388608 h 541062"/>
              <a:gd name="connsiteX25" fmla="*/ 214793 w 524355"/>
              <a:gd name="connsiteY25" fmla="*/ 393371 h 541062"/>
              <a:gd name="connsiteX26" fmla="*/ 198124 w 524355"/>
              <a:gd name="connsiteY26" fmla="*/ 398133 h 541062"/>
              <a:gd name="connsiteX27" fmla="*/ 190980 w 524355"/>
              <a:gd name="connsiteY27" fmla="*/ 402896 h 541062"/>
              <a:gd name="connsiteX28" fmla="*/ 181455 w 524355"/>
              <a:gd name="connsiteY28" fmla="*/ 407658 h 541062"/>
              <a:gd name="connsiteX29" fmla="*/ 169549 w 524355"/>
              <a:gd name="connsiteY29" fmla="*/ 421946 h 541062"/>
              <a:gd name="connsiteX30" fmla="*/ 162405 w 524355"/>
              <a:gd name="connsiteY30" fmla="*/ 429090 h 541062"/>
              <a:gd name="connsiteX31" fmla="*/ 155262 w 524355"/>
              <a:gd name="connsiteY31" fmla="*/ 443377 h 541062"/>
              <a:gd name="connsiteX32" fmla="*/ 138593 w 524355"/>
              <a:gd name="connsiteY32" fmla="*/ 448140 h 541062"/>
              <a:gd name="connsiteX33" fmla="*/ 100493 w 524355"/>
              <a:gd name="connsiteY33" fmla="*/ 455283 h 541062"/>
              <a:gd name="connsiteX34" fmla="*/ 93349 w 524355"/>
              <a:gd name="connsiteY34" fmla="*/ 457665 h 541062"/>
              <a:gd name="connsiteX35" fmla="*/ 83824 w 524355"/>
              <a:gd name="connsiteY35" fmla="*/ 460046 h 541062"/>
              <a:gd name="connsiteX36" fmla="*/ 69537 w 524355"/>
              <a:gd name="connsiteY36" fmla="*/ 464808 h 541062"/>
              <a:gd name="connsiteX37" fmla="*/ 57630 w 524355"/>
              <a:gd name="connsiteY37" fmla="*/ 479096 h 541062"/>
              <a:gd name="connsiteX38" fmla="*/ 50487 w 524355"/>
              <a:gd name="connsiteY38" fmla="*/ 481477 h 541062"/>
              <a:gd name="connsiteX39" fmla="*/ 31437 w 524355"/>
              <a:gd name="connsiteY39" fmla="*/ 498146 h 541062"/>
              <a:gd name="connsiteX40" fmla="*/ 29055 w 524355"/>
              <a:gd name="connsiteY40" fmla="*/ 505290 h 541062"/>
              <a:gd name="connsiteX41" fmla="*/ 21912 w 524355"/>
              <a:gd name="connsiteY41" fmla="*/ 512433 h 541062"/>
              <a:gd name="connsiteX42" fmla="*/ 17149 w 524355"/>
              <a:gd name="connsiteY42" fmla="*/ 519577 h 541062"/>
              <a:gd name="connsiteX43" fmla="*/ 14768 w 524355"/>
              <a:gd name="connsiteY43" fmla="*/ 526721 h 541062"/>
              <a:gd name="connsiteX44" fmla="*/ 81443 w 524355"/>
              <a:gd name="connsiteY44" fmla="*/ 531483 h 541062"/>
              <a:gd name="connsiteX45" fmla="*/ 95730 w 524355"/>
              <a:gd name="connsiteY45" fmla="*/ 526721 h 541062"/>
              <a:gd name="connsiteX46" fmla="*/ 102874 w 524355"/>
              <a:gd name="connsiteY46" fmla="*/ 521958 h 541062"/>
              <a:gd name="connsiteX47" fmla="*/ 117162 w 524355"/>
              <a:gd name="connsiteY47" fmla="*/ 517196 h 541062"/>
              <a:gd name="connsiteX48" fmla="*/ 124305 w 524355"/>
              <a:gd name="connsiteY48" fmla="*/ 514815 h 541062"/>
              <a:gd name="connsiteX49" fmla="*/ 131449 w 524355"/>
              <a:gd name="connsiteY49" fmla="*/ 512433 h 541062"/>
              <a:gd name="connsiteX50" fmla="*/ 145737 w 524355"/>
              <a:gd name="connsiteY50" fmla="*/ 502908 h 541062"/>
              <a:gd name="connsiteX51" fmla="*/ 152880 w 524355"/>
              <a:gd name="connsiteY51" fmla="*/ 500527 h 541062"/>
              <a:gd name="connsiteX52" fmla="*/ 174312 w 524355"/>
              <a:gd name="connsiteY52" fmla="*/ 488621 h 541062"/>
              <a:gd name="connsiteX53" fmla="*/ 181455 w 524355"/>
              <a:gd name="connsiteY53" fmla="*/ 483858 h 541062"/>
              <a:gd name="connsiteX54" fmla="*/ 202887 w 524355"/>
              <a:gd name="connsiteY54" fmla="*/ 476715 h 541062"/>
              <a:gd name="connsiteX55" fmla="*/ 217174 w 524355"/>
              <a:gd name="connsiteY55" fmla="*/ 471952 h 541062"/>
              <a:gd name="connsiteX56" fmla="*/ 224318 w 524355"/>
              <a:gd name="connsiteY56" fmla="*/ 469571 h 541062"/>
              <a:gd name="connsiteX57" fmla="*/ 252893 w 524355"/>
              <a:gd name="connsiteY57" fmla="*/ 467190 h 541062"/>
              <a:gd name="connsiteX58" fmla="*/ 352905 w 524355"/>
              <a:gd name="connsiteY58" fmla="*/ 464808 h 541062"/>
              <a:gd name="connsiteX59" fmla="*/ 360049 w 524355"/>
              <a:gd name="connsiteY59" fmla="*/ 462427 h 541062"/>
              <a:gd name="connsiteX60" fmla="*/ 367193 w 524355"/>
              <a:gd name="connsiteY60" fmla="*/ 457665 h 541062"/>
              <a:gd name="connsiteX61" fmla="*/ 393387 w 524355"/>
              <a:gd name="connsiteY61" fmla="*/ 455283 h 541062"/>
              <a:gd name="connsiteX62" fmla="*/ 407674 w 524355"/>
              <a:gd name="connsiteY62" fmla="*/ 448140 h 541062"/>
              <a:gd name="connsiteX63" fmla="*/ 412437 w 524355"/>
              <a:gd name="connsiteY63" fmla="*/ 440996 h 541062"/>
              <a:gd name="connsiteX64" fmla="*/ 419580 w 524355"/>
              <a:gd name="connsiteY64" fmla="*/ 426708 h 541062"/>
              <a:gd name="connsiteX65" fmla="*/ 424343 w 524355"/>
              <a:gd name="connsiteY65" fmla="*/ 410040 h 541062"/>
              <a:gd name="connsiteX66" fmla="*/ 426724 w 524355"/>
              <a:gd name="connsiteY66" fmla="*/ 402896 h 541062"/>
              <a:gd name="connsiteX67" fmla="*/ 429105 w 524355"/>
              <a:gd name="connsiteY67" fmla="*/ 393371 h 541062"/>
              <a:gd name="connsiteX68" fmla="*/ 433868 w 524355"/>
              <a:gd name="connsiteY68" fmla="*/ 383846 h 541062"/>
              <a:gd name="connsiteX69" fmla="*/ 436249 w 524355"/>
              <a:gd name="connsiteY69" fmla="*/ 371940 h 541062"/>
              <a:gd name="connsiteX70" fmla="*/ 443393 w 524355"/>
              <a:gd name="connsiteY70" fmla="*/ 355271 h 541062"/>
              <a:gd name="connsiteX71" fmla="*/ 448155 w 524355"/>
              <a:gd name="connsiteY71" fmla="*/ 336221 h 541062"/>
              <a:gd name="connsiteX72" fmla="*/ 457680 w 524355"/>
              <a:gd name="connsiteY72" fmla="*/ 319552 h 541062"/>
              <a:gd name="connsiteX73" fmla="*/ 462443 w 524355"/>
              <a:gd name="connsiteY73" fmla="*/ 310027 h 541062"/>
              <a:gd name="connsiteX74" fmla="*/ 476730 w 524355"/>
              <a:gd name="connsiteY74" fmla="*/ 288596 h 541062"/>
              <a:gd name="connsiteX75" fmla="*/ 481493 w 524355"/>
              <a:gd name="connsiteY75" fmla="*/ 274308 h 541062"/>
              <a:gd name="connsiteX76" fmla="*/ 486255 w 524355"/>
              <a:gd name="connsiteY76" fmla="*/ 267165 h 541062"/>
              <a:gd name="connsiteX77" fmla="*/ 493399 w 524355"/>
              <a:gd name="connsiteY77" fmla="*/ 243352 h 541062"/>
              <a:gd name="connsiteX78" fmla="*/ 498162 w 524355"/>
              <a:gd name="connsiteY78" fmla="*/ 233827 h 541062"/>
              <a:gd name="connsiteX79" fmla="*/ 500543 w 524355"/>
              <a:gd name="connsiteY79" fmla="*/ 226683 h 541062"/>
              <a:gd name="connsiteX80" fmla="*/ 502924 w 524355"/>
              <a:gd name="connsiteY80" fmla="*/ 217158 h 541062"/>
              <a:gd name="connsiteX81" fmla="*/ 507687 w 524355"/>
              <a:gd name="connsiteY81" fmla="*/ 210015 h 541062"/>
              <a:gd name="connsiteX82" fmla="*/ 510068 w 524355"/>
              <a:gd name="connsiteY82" fmla="*/ 195727 h 541062"/>
              <a:gd name="connsiteX83" fmla="*/ 517212 w 524355"/>
              <a:gd name="connsiteY83" fmla="*/ 179058 h 541062"/>
              <a:gd name="connsiteX84" fmla="*/ 519593 w 524355"/>
              <a:gd name="connsiteY84" fmla="*/ 167152 h 541062"/>
              <a:gd name="connsiteX85" fmla="*/ 521974 w 524355"/>
              <a:gd name="connsiteY85" fmla="*/ 160008 h 541062"/>
              <a:gd name="connsiteX86" fmla="*/ 524355 w 524355"/>
              <a:gd name="connsiteY86" fmla="*/ 150483 h 541062"/>
              <a:gd name="connsiteX87" fmla="*/ 521974 w 524355"/>
              <a:gd name="connsiteY87" fmla="*/ 98096 h 541062"/>
              <a:gd name="connsiteX88" fmla="*/ 510068 w 524355"/>
              <a:gd name="connsiteY88" fmla="*/ 76665 h 541062"/>
              <a:gd name="connsiteX89" fmla="*/ 495780 w 524355"/>
              <a:gd name="connsiteY89" fmla="*/ 55233 h 541062"/>
              <a:gd name="connsiteX90" fmla="*/ 491018 w 524355"/>
              <a:gd name="connsiteY90" fmla="*/ 48090 h 541062"/>
              <a:gd name="connsiteX91" fmla="*/ 486255 w 524355"/>
              <a:gd name="connsiteY91" fmla="*/ 40946 h 541062"/>
              <a:gd name="connsiteX92" fmla="*/ 476730 w 524355"/>
              <a:gd name="connsiteY92" fmla="*/ 24277 h 541062"/>
              <a:gd name="connsiteX93" fmla="*/ 469587 w 524355"/>
              <a:gd name="connsiteY93" fmla="*/ 9990 h 541062"/>
              <a:gd name="connsiteX94" fmla="*/ 452918 w 524355"/>
              <a:gd name="connsiteY94" fmla="*/ 2846 h 541062"/>
              <a:gd name="connsiteX95" fmla="*/ 374337 w 524355"/>
              <a:gd name="connsiteY95" fmla="*/ 465 h 541062"/>
              <a:gd name="connsiteX96" fmla="*/ 295755 w 524355"/>
              <a:gd name="connsiteY96" fmla="*/ 2846 h 541062"/>
              <a:gd name="connsiteX97" fmla="*/ 290993 w 524355"/>
              <a:gd name="connsiteY97" fmla="*/ 17133 h 541062"/>
              <a:gd name="connsiteX98" fmla="*/ 288612 w 524355"/>
              <a:gd name="connsiteY98" fmla="*/ 33802 h 54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24355" h="541062">
                <a:moveTo>
                  <a:pt x="288612" y="33802"/>
                </a:moveTo>
                <a:cubicBezTo>
                  <a:pt x="295434" y="67915"/>
                  <a:pt x="285899" y="25664"/>
                  <a:pt x="295755" y="55233"/>
                </a:cubicBezTo>
                <a:cubicBezTo>
                  <a:pt x="297760" y="61247"/>
                  <a:pt x="297980" y="70573"/>
                  <a:pt x="300518" y="76665"/>
                </a:cubicBezTo>
                <a:cubicBezTo>
                  <a:pt x="308397" y="95576"/>
                  <a:pt x="306517" y="92190"/>
                  <a:pt x="317187" y="102858"/>
                </a:cubicBezTo>
                <a:cubicBezTo>
                  <a:pt x="317981" y="106033"/>
                  <a:pt x="318309" y="109362"/>
                  <a:pt x="319568" y="112383"/>
                </a:cubicBezTo>
                <a:cubicBezTo>
                  <a:pt x="322299" y="118936"/>
                  <a:pt x="329093" y="131433"/>
                  <a:pt x="329093" y="131433"/>
                </a:cubicBezTo>
                <a:cubicBezTo>
                  <a:pt x="329856" y="134483"/>
                  <a:pt x="332147" y="144687"/>
                  <a:pt x="333855" y="148102"/>
                </a:cubicBezTo>
                <a:cubicBezTo>
                  <a:pt x="335135" y="150662"/>
                  <a:pt x="337030" y="152865"/>
                  <a:pt x="338618" y="155246"/>
                </a:cubicBezTo>
                <a:cubicBezTo>
                  <a:pt x="349932" y="189190"/>
                  <a:pt x="338565" y="153872"/>
                  <a:pt x="345762" y="179058"/>
                </a:cubicBezTo>
                <a:cubicBezTo>
                  <a:pt x="352584" y="202931"/>
                  <a:pt x="343094" y="166003"/>
                  <a:pt x="350524" y="195727"/>
                </a:cubicBezTo>
                <a:cubicBezTo>
                  <a:pt x="351318" y="210015"/>
                  <a:pt x="352905" y="224280"/>
                  <a:pt x="352905" y="238590"/>
                </a:cubicBezTo>
                <a:cubicBezTo>
                  <a:pt x="352905" y="255278"/>
                  <a:pt x="353563" y="272187"/>
                  <a:pt x="350524" y="288596"/>
                </a:cubicBezTo>
                <a:cubicBezTo>
                  <a:pt x="349482" y="294224"/>
                  <a:pt x="346429" y="301073"/>
                  <a:pt x="340999" y="302883"/>
                </a:cubicBezTo>
                <a:lnTo>
                  <a:pt x="333855" y="305265"/>
                </a:lnTo>
                <a:cubicBezTo>
                  <a:pt x="328249" y="310871"/>
                  <a:pt x="320021" y="320033"/>
                  <a:pt x="312424" y="321933"/>
                </a:cubicBezTo>
                <a:lnTo>
                  <a:pt x="302899" y="324315"/>
                </a:lnTo>
                <a:cubicBezTo>
                  <a:pt x="300518" y="326696"/>
                  <a:pt x="298342" y="329302"/>
                  <a:pt x="295755" y="331458"/>
                </a:cubicBezTo>
                <a:cubicBezTo>
                  <a:pt x="293557" y="333290"/>
                  <a:pt x="290636" y="334197"/>
                  <a:pt x="288612" y="336221"/>
                </a:cubicBezTo>
                <a:cubicBezTo>
                  <a:pt x="280032" y="344801"/>
                  <a:pt x="283467" y="344776"/>
                  <a:pt x="276705" y="352890"/>
                </a:cubicBezTo>
                <a:cubicBezTo>
                  <a:pt x="274549" y="355477"/>
                  <a:pt x="271718" y="357446"/>
                  <a:pt x="269562" y="360033"/>
                </a:cubicBezTo>
                <a:cubicBezTo>
                  <a:pt x="267730" y="362232"/>
                  <a:pt x="267034" y="365389"/>
                  <a:pt x="264799" y="367177"/>
                </a:cubicBezTo>
                <a:cubicBezTo>
                  <a:pt x="262839" y="368745"/>
                  <a:pt x="260036" y="368764"/>
                  <a:pt x="257655" y="369558"/>
                </a:cubicBezTo>
                <a:cubicBezTo>
                  <a:pt x="252893" y="372733"/>
                  <a:pt x="247947" y="375649"/>
                  <a:pt x="243368" y="379083"/>
                </a:cubicBezTo>
                <a:cubicBezTo>
                  <a:pt x="240193" y="381464"/>
                  <a:pt x="237470" y="384615"/>
                  <a:pt x="233843" y="386227"/>
                </a:cubicBezTo>
                <a:cubicBezTo>
                  <a:pt x="230145" y="387871"/>
                  <a:pt x="225906" y="387814"/>
                  <a:pt x="221937" y="388608"/>
                </a:cubicBezTo>
                <a:cubicBezTo>
                  <a:pt x="219556" y="390196"/>
                  <a:pt x="217353" y="392091"/>
                  <a:pt x="214793" y="393371"/>
                </a:cubicBezTo>
                <a:cubicBezTo>
                  <a:pt x="211378" y="395079"/>
                  <a:pt x="201174" y="397370"/>
                  <a:pt x="198124" y="398133"/>
                </a:cubicBezTo>
                <a:cubicBezTo>
                  <a:pt x="195743" y="399721"/>
                  <a:pt x="193465" y="401476"/>
                  <a:pt x="190980" y="402896"/>
                </a:cubicBezTo>
                <a:cubicBezTo>
                  <a:pt x="187898" y="404657"/>
                  <a:pt x="184343" y="405595"/>
                  <a:pt x="181455" y="407658"/>
                </a:cubicBezTo>
                <a:cubicBezTo>
                  <a:pt x="172865" y="413794"/>
                  <a:pt x="175690" y="414577"/>
                  <a:pt x="169549" y="421946"/>
                </a:cubicBezTo>
                <a:cubicBezTo>
                  <a:pt x="167393" y="424533"/>
                  <a:pt x="164786" y="426709"/>
                  <a:pt x="162405" y="429090"/>
                </a:cubicBezTo>
                <a:cubicBezTo>
                  <a:pt x="160837" y="433795"/>
                  <a:pt x="159457" y="440021"/>
                  <a:pt x="155262" y="443377"/>
                </a:cubicBezTo>
                <a:cubicBezTo>
                  <a:pt x="153664" y="444656"/>
                  <a:pt x="139274" y="447936"/>
                  <a:pt x="138593" y="448140"/>
                </a:cubicBezTo>
                <a:cubicBezTo>
                  <a:pt x="113101" y="455788"/>
                  <a:pt x="135079" y="451825"/>
                  <a:pt x="100493" y="455283"/>
                </a:cubicBezTo>
                <a:cubicBezTo>
                  <a:pt x="98112" y="456077"/>
                  <a:pt x="95763" y="456975"/>
                  <a:pt x="93349" y="457665"/>
                </a:cubicBezTo>
                <a:cubicBezTo>
                  <a:pt x="90202" y="458564"/>
                  <a:pt x="86959" y="459106"/>
                  <a:pt x="83824" y="460046"/>
                </a:cubicBezTo>
                <a:cubicBezTo>
                  <a:pt x="79016" y="461488"/>
                  <a:pt x="69537" y="464808"/>
                  <a:pt x="69537" y="464808"/>
                </a:cubicBezTo>
                <a:cubicBezTo>
                  <a:pt x="66023" y="470079"/>
                  <a:pt x="63130" y="475429"/>
                  <a:pt x="57630" y="479096"/>
                </a:cubicBezTo>
                <a:cubicBezTo>
                  <a:pt x="55542" y="480488"/>
                  <a:pt x="52868" y="480683"/>
                  <a:pt x="50487" y="481477"/>
                </a:cubicBezTo>
                <a:cubicBezTo>
                  <a:pt x="39768" y="488623"/>
                  <a:pt x="36399" y="488222"/>
                  <a:pt x="31437" y="498146"/>
                </a:cubicBezTo>
                <a:cubicBezTo>
                  <a:pt x="30314" y="500391"/>
                  <a:pt x="30447" y="503201"/>
                  <a:pt x="29055" y="505290"/>
                </a:cubicBezTo>
                <a:cubicBezTo>
                  <a:pt x="27187" y="508092"/>
                  <a:pt x="24068" y="509846"/>
                  <a:pt x="21912" y="512433"/>
                </a:cubicBezTo>
                <a:cubicBezTo>
                  <a:pt x="20080" y="514632"/>
                  <a:pt x="18737" y="517196"/>
                  <a:pt x="17149" y="519577"/>
                </a:cubicBezTo>
                <a:cubicBezTo>
                  <a:pt x="16355" y="521958"/>
                  <a:pt x="15891" y="524476"/>
                  <a:pt x="14768" y="526721"/>
                </a:cubicBezTo>
                <a:cubicBezTo>
                  <a:pt x="1360" y="553536"/>
                  <a:pt x="-30917" y="535229"/>
                  <a:pt x="81443" y="531483"/>
                </a:cubicBezTo>
                <a:cubicBezTo>
                  <a:pt x="86205" y="529896"/>
                  <a:pt x="91553" y="529506"/>
                  <a:pt x="95730" y="526721"/>
                </a:cubicBezTo>
                <a:cubicBezTo>
                  <a:pt x="98111" y="525133"/>
                  <a:pt x="100259" y="523120"/>
                  <a:pt x="102874" y="521958"/>
                </a:cubicBezTo>
                <a:cubicBezTo>
                  <a:pt x="107462" y="519919"/>
                  <a:pt x="112399" y="518783"/>
                  <a:pt x="117162" y="517196"/>
                </a:cubicBezTo>
                <a:lnTo>
                  <a:pt x="124305" y="514815"/>
                </a:lnTo>
                <a:cubicBezTo>
                  <a:pt x="126686" y="514021"/>
                  <a:pt x="129360" y="513825"/>
                  <a:pt x="131449" y="512433"/>
                </a:cubicBezTo>
                <a:cubicBezTo>
                  <a:pt x="136212" y="509258"/>
                  <a:pt x="140307" y="504718"/>
                  <a:pt x="145737" y="502908"/>
                </a:cubicBezTo>
                <a:cubicBezTo>
                  <a:pt x="148118" y="502114"/>
                  <a:pt x="150686" y="501746"/>
                  <a:pt x="152880" y="500527"/>
                </a:cubicBezTo>
                <a:cubicBezTo>
                  <a:pt x="177442" y="486882"/>
                  <a:pt x="158148" y="494008"/>
                  <a:pt x="174312" y="488621"/>
                </a:cubicBezTo>
                <a:cubicBezTo>
                  <a:pt x="176693" y="487033"/>
                  <a:pt x="178840" y="485020"/>
                  <a:pt x="181455" y="483858"/>
                </a:cubicBezTo>
                <a:cubicBezTo>
                  <a:pt x="181461" y="483855"/>
                  <a:pt x="199312" y="477907"/>
                  <a:pt x="202887" y="476715"/>
                </a:cubicBezTo>
                <a:lnTo>
                  <a:pt x="217174" y="471952"/>
                </a:lnTo>
                <a:cubicBezTo>
                  <a:pt x="219555" y="471158"/>
                  <a:pt x="221817" y="469779"/>
                  <a:pt x="224318" y="469571"/>
                </a:cubicBezTo>
                <a:cubicBezTo>
                  <a:pt x="233843" y="468777"/>
                  <a:pt x="243342" y="467544"/>
                  <a:pt x="252893" y="467190"/>
                </a:cubicBezTo>
                <a:cubicBezTo>
                  <a:pt x="286217" y="465956"/>
                  <a:pt x="319568" y="465602"/>
                  <a:pt x="352905" y="464808"/>
                </a:cubicBezTo>
                <a:cubicBezTo>
                  <a:pt x="355286" y="464014"/>
                  <a:pt x="357804" y="463549"/>
                  <a:pt x="360049" y="462427"/>
                </a:cubicBezTo>
                <a:cubicBezTo>
                  <a:pt x="362609" y="461147"/>
                  <a:pt x="364395" y="458265"/>
                  <a:pt x="367193" y="457665"/>
                </a:cubicBezTo>
                <a:cubicBezTo>
                  <a:pt x="375766" y="455828"/>
                  <a:pt x="384656" y="456077"/>
                  <a:pt x="393387" y="455283"/>
                </a:cubicBezTo>
                <a:cubicBezTo>
                  <a:pt x="399196" y="453347"/>
                  <a:pt x="403059" y="452755"/>
                  <a:pt x="407674" y="448140"/>
                </a:cubicBezTo>
                <a:cubicBezTo>
                  <a:pt x="409698" y="446116"/>
                  <a:pt x="410849" y="443377"/>
                  <a:pt x="412437" y="440996"/>
                </a:cubicBezTo>
                <a:cubicBezTo>
                  <a:pt x="418418" y="423049"/>
                  <a:pt x="410353" y="445162"/>
                  <a:pt x="419580" y="426708"/>
                </a:cubicBezTo>
                <a:cubicBezTo>
                  <a:pt x="421487" y="422895"/>
                  <a:pt x="423323" y="413609"/>
                  <a:pt x="424343" y="410040"/>
                </a:cubicBezTo>
                <a:cubicBezTo>
                  <a:pt x="425033" y="407626"/>
                  <a:pt x="426034" y="405310"/>
                  <a:pt x="426724" y="402896"/>
                </a:cubicBezTo>
                <a:cubicBezTo>
                  <a:pt x="427623" y="399749"/>
                  <a:pt x="427956" y="396435"/>
                  <a:pt x="429105" y="393371"/>
                </a:cubicBezTo>
                <a:cubicBezTo>
                  <a:pt x="430351" y="390047"/>
                  <a:pt x="432280" y="387021"/>
                  <a:pt x="433868" y="383846"/>
                </a:cubicBezTo>
                <a:cubicBezTo>
                  <a:pt x="434662" y="379877"/>
                  <a:pt x="434969" y="375780"/>
                  <a:pt x="436249" y="371940"/>
                </a:cubicBezTo>
                <a:cubicBezTo>
                  <a:pt x="446006" y="342671"/>
                  <a:pt x="437152" y="378157"/>
                  <a:pt x="443393" y="355271"/>
                </a:cubicBezTo>
                <a:cubicBezTo>
                  <a:pt x="445115" y="348956"/>
                  <a:pt x="446085" y="342431"/>
                  <a:pt x="448155" y="336221"/>
                </a:cubicBezTo>
                <a:cubicBezTo>
                  <a:pt x="451031" y="327593"/>
                  <a:pt x="453502" y="326863"/>
                  <a:pt x="457680" y="319552"/>
                </a:cubicBezTo>
                <a:cubicBezTo>
                  <a:pt x="459441" y="316470"/>
                  <a:pt x="460719" y="313130"/>
                  <a:pt x="462443" y="310027"/>
                </a:cubicBezTo>
                <a:cubicBezTo>
                  <a:pt x="469004" y="298219"/>
                  <a:pt x="469061" y="298822"/>
                  <a:pt x="476730" y="288596"/>
                </a:cubicBezTo>
                <a:cubicBezTo>
                  <a:pt x="478318" y="283833"/>
                  <a:pt x="478708" y="278485"/>
                  <a:pt x="481493" y="274308"/>
                </a:cubicBezTo>
                <a:cubicBezTo>
                  <a:pt x="483080" y="271927"/>
                  <a:pt x="485093" y="269780"/>
                  <a:pt x="486255" y="267165"/>
                </a:cubicBezTo>
                <a:cubicBezTo>
                  <a:pt x="499291" y="237833"/>
                  <a:pt x="485082" y="265530"/>
                  <a:pt x="493399" y="243352"/>
                </a:cubicBezTo>
                <a:cubicBezTo>
                  <a:pt x="494645" y="240028"/>
                  <a:pt x="496764" y="237090"/>
                  <a:pt x="498162" y="233827"/>
                </a:cubicBezTo>
                <a:cubicBezTo>
                  <a:pt x="499151" y="231520"/>
                  <a:pt x="499853" y="229097"/>
                  <a:pt x="500543" y="226683"/>
                </a:cubicBezTo>
                <a:cubicBezTo>
                  <a:pt x="501442" y="223536"/>
                  <a:pt x="501635" y="220166"/>
                  <a:pt x="502924" y="217158"/>
                </a:cubicBezTo>
                <a:cubicBezTo>
                  <a:pt x="504051" y="214528"/>
                  <a:pt x="506099" y="212396"/>
                  <a:pt x="507687" y="210015"/>
                </a:cubicBezTo>
                <a:cubicBezTo>
                  <a:pt x="508481" y="205252"/>
                  <a:pt x="508681" y="200352"/>
                  <a:pt x="510068" y="195727"/>
                </a:cubicBezTo>
                <a:cubicBezTo>
                  <a:pt x="520292" y="161644"/>
                  <a:pt x="510639" y="205348"/>
                  <a:pt x="517212" y="179058"/>
                </a:cubicBezTo>
                <a:cubicBezTo>
                  <a:pt x="518194" y="175132"/>
                  <a:pt x="518611" y="171078"/>
                  <a:pt x="519593" y="167152"/>
                </a:cubicBezTo>
                <a:cubicBezTo>
                  <a:pt x="520202" y="164717"/>
                  <a:pt x="521284" y="162422"/>
                  <a:pt x="521974" y="160008"/>
                </a:cubicBezTo>
                <a:cubicBezTo>
                  <a:pt x="522873" y="156861"/>
                  <a:pt x="523561" y="153658"/>
                  <a:pt x="524355" y="150483"/>
                </a:cubicBezTo>
                <a:cubicBezTo>
                  <a:pt x="523561" y="133021"/>
                  <a:pt x="523368" y="115521"/>
                  <a:pt x="521974" y="98096"/>
                </a:cubicBezTo>
                <a:cubicBezTo>
                  <a:pt x="521402" y="90951"/>
                  <a:pt x="512733" y="80662"/>
                  <a:pt x="510068" y="76665"/>
                </a:cubicBezTo>
                <a:lnTo>
                  <a:pt x="495780" y="55233"/>
                </a:lnTo>
                <a:lnTo>
                  <a:pt x="491018" y="48090"/>
                </a:lnTo>
                <a:cubicBezTo>
                  <a:pt x="489430" y="45709"/>
                  <a:pt x="487535" y="43506"/>
                  <a:pt x="486255" y="40946"/>
                </a:cubicBezTo>
                <a:cubicBezTo>
                  <a:pt x="480213" y="28861"/>
                  <a:pt x="483462" y="34374"/>
                  <a:pt x="476730" y="24277"/>
                </a:cubicBezTo>
                <a:cubicBezTo>
                  <a:pt x="474794" y="18467"/>
                  <a:pt x="474203" y="14606"/>
                  <a:pt x="469587" y="9990"/>
                </a:cubicBezTo>
                <a:cubicBezTo>
                  <a:pt x="465425" y="5828"/>
                  <a:pt x="458697" y="3158"/>
                  <a:pt x="452918" y="2846"/>
                </a:cubicBezTo>
                <a:cubicBezTo>
                  <a:pt x="426751" y="1432"/>
                  <a:pt x="400531" y="1259"/>
                  <a:pt x="374337" y="465"/>
                </a:cubicBezTo>
                <a:cubicBezTo>
                  <a:pt x="348143" y="1259"/>
                  <a:pt x="321452" y="-2293"/>
                  <a:pt x="295755" y="2846"/>
                </a:cubicBezTo>
                <a:cubicBezTo>
                  <a:pt x="290833" y="3830"/>
                  <a:pt x="290993" y="12113"/>
                  <a:pt x="290993" y="17133"/>
                </a:cubicBezTo>
                <a:lnTo>
                  <a:pt x="288612" y="33802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>
            <a:off x="4630965" y="3069755"/>
            <a:ext cx="156716" cy="438229"/>
          </a:xfrm>
          <a:custGeom>
            <a:avLst/>
            <a:gdLst>
              <a:gd name="connsiteX0" fmla="*/ 4762 w 107156"/>
              <a:gd name="connsiteY0" fmla="*/ 3392 h 327242"/>
              <a:gd name="connsiteX1" fmla="*/ 4762 w 107156"/>
              <a:gd name="connsiteY1" fmla="*/ 3392 h 327242"/>
              <a:gd name="connsiteX2" fmla="*/ 7143 w 107156"/>
              <a:gd name="connsiteY2" fmla="*/ 127217 h 327242"/>
              <a:gd name="connsiteX3" fmla="*/ 9525 w 107156"/>
              <a:gd name="connsiteY3" fmla="*/ 134361 h 327242"/>
              <a:gd name="connsiteX4" fmla="*/ 14287 w 107156"/>
              <a:gd name="connsiteY4" fmla="*/ 158173 h 327242"/>
              <a:gd name="connsiteX5" fmla="*/ 19050 w 107156"/>
              <a:gd name="connsiteY5" fmla="*/ 167698 h 327242"/>
              <a:gd name="connsiteX6" fmla="*/ 21431 w 107156"/>
              <a:gd name="connsiteY6" fmla="*/ 193892 h 327242"/>
              <a:gd name="connsiteX7" fmla="*/ 23812 w 107156"/>
              <a:gd name="connsiteY7" fmla="*/ 203417 h 327242"/>
              <a:gd name="connsiteX8" fmla="*/ 21431 w 107156"/>
              <a:gd name="connsiteY8" fmla="*/ 231992 h 327242"/>
              <a:gd name="connsiteX9" fmla="*/ 16668 w 107156"/>
              <a:gd name="connsiteY9" fmla="*/ 248661 h 327242"/>
              <a:gd name="connsiteX10" fmla="*/ 14287 w 107156"/>
              <a:gd name="connsiteY10" fmla="*/ 258186 h 327242"/>
              <a:gd name="connsiteX11" fmla="*/ 11906 w 107156"/>
              <a:gd name="connsiteY11" fmla="*/ 265329 h 327242"/>
              <a:gd name="connsiteX12" fmla="*/ 7143 w 107156"/>
              <a:gd name="connsiteY12" fmla="*/ 284379 h 327242"/>
              <a:gd name="connsiteX13" fmla="*/ 0 w 107156"/>
              <a:gd name="connsiteY13" fmla="*/ 303429 h 327242"/>
              <a:gd name="connsiteX14" fmla="*/ 2381 w 107156"/>
              <a:gd name="connsiteY14" fmla="*/ 324861 h 327242"/>
              <a:gd name="connsiteX15" fmla="*/ 9525 w 107156"/>
              <a:gd name="connsiteY15" fmla="*/ 327242 h 327242"/>
              <a:gd name="connsiteX16" fmla="*/ 57150 w 107156"/>
              <a:gd name="connsiteY16" fmla="*/ 324861 h 327242"/>
              <a:gd name="connsiteX17" fmla="*/ 78581 w 107156"/>
              <a:gd name="connsiteY17" fmla="*/ 315336 h 327242"/>
              <a:gd name="connsiteX18" fmla="*/ 92868 w 107156"/>
              <a:gd name="connsiteY18" fmla="*/ 317717 h 327242"/>
              <a:gd name="connsiteX19" fmla="*/ 100012 w 107156"/>
              <a:gd name="connsiteY19" fmla="*/ 320098 h 327242"/>
              <a:gd name="connsiteX20" fmla="*/ 107156 w 107156"/>
              <a:gd name="connsiteY20" fmla="*/ 317717 h 327242"/>
              <a:gd name="connsiteX21" fmla="*/ 104775 w 107156"/>
              <a:gd name="connsiteY21" fmla="*/ 55779 h 327242"/>
              <a:gd name="connsiteX22" fmla="*/ 97631 w 107156"/>
              <a:gd name="connsiteY22" fmla="*/ 41492 h 327242"/>
              <a:gd name="connsiteX23" fmla="*/ 83343 w 107156"/>
              <a:gd name="connsiteY23" fmla="*/ 31967 h 327242"/>
              <a:gd name="connsiteX24" fmla="*/ 69056 w 107156"/>
              <a:gd name="connsiteY24" fmla="*/ 22442 h 327242"/>
              <a:gd name="connsiteX25" fmla="*/ 61912 w 107156"/>
              <a:gd name="connsiteY25" fmla="*/ 17679 h 327242"/>
              <a:gd name="connsiteX26" fmla="*/ 54768 w 107156"/>
              <a:gd name="connsiteY26" fmla="*/ 15298 h 327242"/>
              <a:gd name="connsiteX27" fmla="*/ 40481 w 107156"/>
              <a:gd name="connsiteY27" fmla="*/ 3392 h 327242"/>
              <a:gd name="connsiteX28" fmla="*/ 30956 w 107156"/>
              <a:gd name="connsiteY28" fmla="*/ 1011 h 327242"/>
              <a:gd name="connsiteX29" fmla="*/ 4762 w 107156"/>
              <a:gd name="connsiteY29" fmla="*/ 3392 h 3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56" h="327242">
                <a:moveTo>
                  <a:pt x="4762" y="3392"/>
                </a:moveTo>
                <a:lnTo>
                  <a:pt x="4762" y="3392"/>
                </a:lnTo>
                <a:cubicBezTo>
                  <a:pt x="5556" y="44667"/>
                  <a:pt x="5643" y="85962"/>
                  <a:pt x="7143" y="127217"/>
                </a:cubicBezTo>
                <a:cubicBezTo>
                  <a:pt x="7234" y="129726"/>
                  <a:pt x="8980" y="131911"/>
                  <a:pt x="9525" y="134361"/>
                </a:cubicBezTo>
                <a:cubicBezTo>
                  <a:pt x="11021" y="141093"/>
                  <a:pt x="11700" y="151274"/>
                  <a:pt x="14287" y="158173"/>
                </a:cubicBezTo>
                <a:cubicBezTo>
                  <a:pt x="15533" y="161497"/>
                  <a:pt x="17462" y="164523"/>
                  <a:pt x="19050" y="167698"/>
                </a:cubicBezTo>
                <a:cubicBezTo>
                  <a:pt x="19844" y="176429"/>
                  <a:pt x="20272" y="185202"/>
                  <a:pt x="21431" y="193892"/>
                </a:cubicBezTo>
                <a:cubicBezTo>
                  <a:pt x="21863" y="197136"/>
                  <a:pt x="23812" y="200144"/>
                  <a:pt x="23812" y="203417"/>
                </a:cubicBezTo>
                <a:cubicBezTo>
                  <a:pt x="23812" y="212975"/>
                  <a:pt x="22616" y="222508"/>
                  <a:pt x="21431" y="231992"/>
                </a:cubicBezTo>
                <a:cubicBezTo>
                  <a:pt x="20603" y="238617"/>
                  <a:pt x="18427" y="242505"/>
                  <a:pt x="16668" y="248661"/>
                </a:cubicBezTo>
                <a:cubicBezTo>
                  <a:pt x="15769" y="251808"/>
                  <a:pt x="15186" y="255039"/>
                  <a:pt x="14287" y="258186"/>
                </a:cubicBezTo>
                <a:cubicBezTo>
                  <a:pt x="13598" y="260599"/>
                  <a:pt x="12566" y="262908"/>
                  <a:pt x="11906" y="265329"/>
                </a:cubicBezTo>
                <a:cubicBezTo>
                  <a:pt x="10184" y="271644"/>
                  <a:pt x="10070" y="278524"/>
                  <a:pt x="7143" y="284379"/>
                </a:cubicBezTo>
                <a:cubicBezTo>
                  <a:pt x="918" y="296831"/>
                  <a:pt x="3242" y="290460"/>
                  <a:pt x="0" y="303429"/>
                </a:cubicBezTo>
                <a:cubicBezTo>
                  <a:pt x="794" y="310573"/>
                  <a:pt x="-288" y="318187"/>
                  <a:pt x="2381" y="324861"/>
                </a:cubicBezTo>
                <a:cubicBezTo>
                  <a:pt x="3313" y="327192"/>
                  <a:pt x="7015" y="327242"/>
                  <a:pt x="9525" y="327242"/>
                </a:cubicBezTo>
                <a:cubicBezTo>
                  <a:pt x="25420" y="327242"/>
                  <a:pt x="41275" y="325655"/>
                  <a:pt x="57150" y="324861"/>
                </a:cubicBezTo>
                <a:cubicBezTo>
                  <a:pt x="74152" y="319193"/>
                  <a:pt x="67260" y="322882"/>
                  <a:pt x="78581" y="315336"/>
                </a:cubicBezTo>
                <a:cubicBezTo>
                  <a:pt x="83343" y="316130"/>
                  <a:pt x="88155" y="316670"/>
                  <a:pt x="92868" y="317717"/>
                </a:cubicBezTo>
                <a:cubicBezTo>
                  <a:pt x="95318" y="318261"/>
                  <a:pt x="97502" y="320098"/>
                  <a:pt x="100012" y="320098"/>
                </a:cubicBezTo>
                <a:cubicBezTo>
                  <a:pt x="102522" y="320098"/>
                  <a:pt x="104775" y="318511"/>
                  <a:pt x="107156" y="317717"/>
                </a:cubicBezTo>
                <a:cubicBezTo>
                  <a:pt x="106362" y="230404"/>
                  <a:pt x="106320" y="143082"/>
                  <a:pt x="104775" y="55779"/>
                </a:cubicBezTo>
                <a:cubicBezTo>
                  <a:pt x="104710" y="52115"/>
                  <a:pt x="100111" y="43662"/>
                  <a:pt x="97631" y="41492"/>
                </a:cubicBezTo>
                <a:cubicBezTo>
                  <a:pt x="93323" y="37723"/>
                  <a:pt x="88106" y="35142"/>
                  <a:pt x="83343" y="31967"/>
                </a:cubicBezTo>
                <a:lnTo>
                  <a:pt x="69056" y="22442"/>
                </a:lnTo>
                <a:cubicBezTo>
                  <a:pt x="66675" y="20854"/>
                  <a:pt x="64627" y="18584"/>
                  <a:pt x="61912" y="17679"/>
                </a:cubicBezTo>
                <a:lnTo>
                  <a:pt x="54768" y="15298"/>
                </a:lnTo>
                <a:cubicBezTo>
                  <a:pt x="50475" y="11005"/>
                  <a:pt x="46285" y="5879"/>
                  <a:pt x="40481" y="3392"/>
                </a:cubicBezTo>
                <a:cubicBezTo>
                  <a:pt x="37473" y="2103"/>
                  <a:pt x="34103" y="1910"/>
                  <a:pt x="30956" y="1011"/>
                </a:cubicBezTo>
                <a:cubicBezTo>
                  <a:pt x="19984" y="-2124"/>
                  <a:pt x="9128" y="2995"/>
                  <a:pt x="4762" y="3392"/>
                </a:cubicBezTo>
                <a:close/>
              </a:path>
            </a:pathLst>
          </a:custGeom>
          <a:solidFill>
            <a:srgbClr val="82A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Dowolny kształt 45"/>
          <p:cNvSpPr/>
          <p:nvPr/>
        </p:nvSpPr>
        <p:spPr>
          <a:xfrm>
            <a:off x="4530977" y="3507432"/>
            <a:ext cx="308725" cy="151489"/>
          </a:xfrm>
          <a:custGeom>
            <a:avLst/>
            <a:gdLst>
              <a:gd name="connsiteX0" fmla="*/ 146819 w 164850"/>
              <a:gd name="connsiteY0" fmla="*/ 7854 h 105733"/>
              <a:gd name="connsiteX1" fmla="*/ 146819 w 164850"/>
              <a:gd name="connsiteY1" fmla="*/ 7854 h 105733"/>
              <a:gd name="connsiteX2" fmla="*/ 118486 w 164850"/>
              <a:gd name="connsiteY2" fmla="*/ 5278 h 105733"/>
              <a:gd name="connsiteX3" fmla="*/ 110758 w 164850"/>
              <a:gd name="connsiteY3" fmla="*/ 127 h 105733"/>
              <a:gd name="connsiteX4" fmla="*/ 74697 w 164850"/>
              <a:gd name="connsiteY4" fmla="*/ 2702 h 105733"/>
              <a:gd name="connsiteX5" fmla="*/ 64394 w 164850"/>
              <a:gd name="connsiteY5" fmla="*/ 5278 h 105733"/>
              <a:gd name="connsiteX6" fmla="*/ 48940 w 164850"/>
              <a:gd name="connsiteY6" fmla="*/ 10430 h 105733"/>
              <a:gd name="connsiteX7" fmla="*/ 33485 w 164850"/>
              <a:gd name="connsiteY7" fmla="*/ 15581 h 105733"/>
              <a:gd name="connsiteX8" fmla="*/ 25758 w 164850"/>
              <a:gd name="connsiteY8" fmla="*/ 18157 h 105733"/>
              <a:gd name="connsiteX9" fmla="*/ 18030 w 164850"/>
              <a:gd name="connsiteY9" fmla="*/ 20733 h 105733"/>
              <a:gd name="connsiteX10" fmla="*/ 7727 w 164850"/>
              <a:gd name="connsiteY10" fmla="*/ 36187 h 105733"/>
              <a:gd name="connsiteX11" fmla="*/ 0 w 164850"/>
              <a:gd name="connsiteY11" fmla="*/ 61945 h 105733"/>
              <a:gd name="connsiteX12" fmla="*/ 10303 w 164850"/>
              <a:gd name="connsiteY12" fmla="*/ 87703 h 105733"/>
              <a:gd name="connsiteX13" fmla="*/ 15455 w 164850"/>
              <a:gd name="connsiteY13" fmla="*/ 95430 h 105733"/>
              <a:gd name="connsiteX14" fmla="*/ 38637 w 164850"/>
              <a:gd name="connsiteY14" fmla="*/ 103158 h 105733"/>
              <a:gd name="connsiteX15" fmla="*/ 46364 w 164850"/>
              <a:gd name="connsiteY15" fmla="*/ 105733 h 105733"/>
              <a:gd name="connsiteX16" fmla="*/ 154546 w 164850"/>
              <a:gd name="connsiteY16" fmla="*/ 103158 h 105733"/>
              <a:gd name="connsiteX17" fmla="*/ 162274 w 164850"/>
              <a:gd name="connsiteY17" fmla="*/ 98006 h 105733"/>
              <a:gd name="connsiteX18" fmla="*/ 164850 w 164850"/>
              <a:gd name="connsiteY18" fmla="*/ 90279 h 105733"/>
              <a:gd name="connsiteX19" fmla="*/ 162274 w 164850"/>
              <a:gd name="connsiteY19" fmla="*/ 18157 h 105733"/>
              <a:gd name="connsiteX20" fmla="*/ 146819 w 164850"/>
              <a:gd name="connsiteY20" fmla="*/ 7854 h 1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850" h="105733">
                <a:moveTo>
                  <a:pt x="146819" y="7854"/>
                </a:moveTo>
                <a:lnTo>
                  <a:pt x="146819" y="7854"/>
                </a:lnTo>
                <a:cubicBezTo>
                  <a:pt x="137375" y="6995"/>
                  <a:pt x="127759" y="7265"/>
                  <a:pt x="118486" y="5278"/>
                </a:cubicBezTo>
                <a:cubicBezTo>
                  <a:pt x="115459" y="4629"/>
                  <a:pt x="113848" y="309"/>
                  <a:pt x="110758" y="127"/>
                </a:cubicBezTo>
                <a:cubicBezTo>
                  <a:pt x="98728" y="-581"/>
                  <a:pt x="86717" y="1844"/>
                  <a:pt x="74697" y="2702"/>
                </a:cubicBezTo>
                <a:cubicBezTo>
                  <a:pt x="71263" y="3561"/>
                  <a:pt x="67785" y="4261"/>
                  <a:pt x="64394" y="5278"/>
                </a:cubicBezTo>
                <a:cubicBezTo>
                  <a:pt x="59193" y="6838"/>
                  <a:pt x="54091" y="8713"/>
                  <a:pt x="48940" y="10430"/>
                </a:cubicBezTo>
                <a:lnTo>
                  <a:pt x="33485" y="15581"/>
                </a:lnTo>
                <a:lnTo>
                  <a:pt x="25758" y="18157"/>
                </a:lnTo>
                <a:lnTo>
                  <a:pt x="18030" y="20733"/>
                </a:lnTo>
                <a:cubicBezTo>
                  <a:pt x="14596" y="25884"/>
                  <a:pt x="9685" y="30313"/>
                  <a:pt x="7727" y="36187"/>
                </a:cubicBezTo>
                <a:cubicBezTo>
                  <a:pt x="1457" y="55000"/>
                  <a:pt x="3893" y="46374"/>
                  <a:pt x="0" y="61945"/>
                </a:cubicBezTo>
                <a:cubicBezTo>
                  <a:pt x="4396" y="97108"/>
                  <a:pt x="-3825" y="73575"/>
                  <a:pt x="10303" y="87703"/>
                </a:cubicBezTo>
                <a:cubicBezTo>
                  <a:pt x="12492" y="89892"/>
                  <a:pt x="12830" y="93789"/>
                  <a:pt x="15455" y="95430"/>
                </a:cubicBezTo>
                <a:cubicBezTo>
                  <a:pt x="15457" y="95431"/>
                  <a:pt x="34773" y="101870"/>
                  <a:pt x="38637" y="103158"/>
                </a:cubicBezTo>
                <a:lnTo>
                  <a:pt x="46364" y="105733"/>
                </a:lnTo>
                <a:cubicBezTo>
                  <a:pt x="82425" y="104875"/>
                  <a:pt x="118555" y="105557"/>
                  <a:pt x="154546" y="103158"/>
                </a:cubicBezTo>
                <a:cubicBezTo>
                  <a:pt x="157635" y="102952"/>
                  <a:pt x="160340" y="100423"/>
                  <a:pt x="162274" y="98006"/>
                </a:cubicBezTo>
                <a:cubicBezTo>
                  <a:pt x="163970" y="95886"/>
                  <a:pt x="163991" y="92855"/>
                  <a:pt x="164850" y="90279"/>
                </a:cubicBezTo>
                <a:cubicBezTo>
                  <a:pt x="163991" y="66238"/>
                  <a:pt x="164591" y="42101"/>
                  <a:pt x="162274" y="18157"/>
                </a:cubicBezTo>
                <a:cubicBezTo>
                  <a:pt x="161976" y="15076"/>
                  <a:pt x="149395" y="9571"/>
                  <a:pt x="146819" y="7854"/>
                </a:cubicBez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4677716" y="4025621"/>
            <a:ext cx="440748" cy="134525"/>
          </a:xfrm>
          <a:custGeom>
            <a:avLst/>
            <a:gdLst>
              <a:gd name="connsiteX0" fmla="*/ 0 w 301366"/>
              <a:gd name="connsiteY0" fmla="*/ 66970 h 100455"/>
              <a:gd name="connsiteX1" fmla="*/ 0 w 301366"/>
              <a:gd name="connsiteY1" fmla="*/ 66970 h 100455"/>
              <a:gd name="connsiteX2" fmla="*/ 30910 w 301366"/>
              <a:gd name="connsiteY2" fmla="*/ 56667 h 100455"/>
              <a:gd name="connsiteX3" fmla="*/ 38637 w 301366"/>
              <a:gd name="connsiteY3" fmla="*/ 54091 h 100455"/>
              <a:gd name="connsiteX4" fmla="*/ 46364 w 301366"/>
              <a:gd name="connsiteY4" fmla="*/ 51515 h 100455"/>
              <a:gd name="connsiteX5" fmla="*/ 61819 w 301366"/>
              <a:gd name="connsiteY5" fmla="*/ 48939 h 100455"/>
              <a:gd name="connsiteX6" fmla="*/ 77274 w 301366"/>
              <a:gd name="connsiteY6" fmla="*/ 43788 h 100455"/>
              <a:gd name="connsiteX7" fmla="*/ 92728 w 301366"/>
              <a:gd name="connsiteY7" fmla="*/ 38636 h 100455"/>
              <a:gd name="connsiteX8" fmla="*/ 110759 w 301366"/>
              <a:gd name="connsiteY8" fmla="*/ 33485 h 100455"/>
              <a:gd name="connsiteX9" fmla="*/ 118486 w 301366"/>
              <a:gd name="connsiteY9" fmla="*/ 30909 h 100455"/>
              <a:gd name="connsiteX10" fmla="*/ 128789 w 301366"/>
              <a:gd name="connsiteY10" fmla="*/ 28333 h 100455"/>
              <a:gd name="connsiteX11" fmla="*/ 144244 w 301366"/>
              <a:gd name="connsiteY11" fmla="*/ 23182 h 100455"/>
              <a:gd name="connsiteX12" fmla="*/ 162274 w 301366"/>
              <a:gd name="connsiteY12" fmla="*/ 18030 h 100455"/>
              <a:gd name="connsiteX13" fmla="*/ 188032 w 301366"/>
              <a:gd name="connsiteY13" fmla="*/ 7727 h 100455"/>
              <a:gd name="connsiteX14" fmla="*/ 203486 w 301366"/>
              <a:gd name="connsiteY14" fmla="*/ 2575 h 100455"/>
              <a:gd name="connsiteX15" fmla="*/ 211214 w 301366"/>
              <a:gd name="connsiteY15" fmla="*/ 0 h 100455"/>
              <a:gd name="connsiteX16" fmla="*/ 273032 w 301366"/>
              <a:gd name="connsiteY16" fmla="*/ 2575 h 100455"/>
              <a:gd name="connsiteX17" fmla="*/ 280760 w 301366"/>
              <a:gd name="connsiteY17" fmla="*/ 7727 h 100455"/>
              <a:gd name="connsiteX18" fmla="*/ 293639 w 301366"/>
              <a:gd name="connsiteY18" fmla="*/ 30909 h 100455"/>
              <a:gd name="connsiteX19" fmla="*/ 301366 w 301366"/>
              <a:gd name="connsiteY19" fmla="*/ 38636 h 100455"/>
              <a:gd name="connsiteX20" fmla="*/ 298790 w 301366"/>
              <a:gd name="connsiteY20" fmla="*/ 69545 h 100455"/>
              <a:gd name="connsiteX21" fmla="*/ 291063 w 301366"/>
              <a:gd name="connsiteY21" fmla="*/ 74697 h 100455"/>
              <a:gd name="connsiteX22" fmla="*/ 265305 w 301366"/>
              <a:gd name="connsiteY22" fmla="*/ 82424 h 100455"/>
              <a:gd name="connsiteX23" fmla="*/ 198335 w 301366"/>
              <a:gd name="connsiteY23" fmla="*/ 85000 h 100455"/>
              <a:gd name="connsiteX24" fmla="*/ 185456 w 301366"/>
              <a:gd name="connsiteY24" fmla="*/ 87576 h 100455"/>
              <a:gd name="connsiteX25" fmla="*/ 170001 w 301366"/>
              <a:gd name="connsiteY25" fmla="*/ 92727 h 100455"/>
              <a:gd name="connsiteX26" fmla="*/ 162274 w 301366"/>
              <a:gd name="connsiteY26" fmla="*/ 95303 h 100455"/>
              <a:gd name="connsiteX27" fmla="*/ 139092 w 301366"/>
              <a:gd name="connsiteY27" fmla="*/ 100455 h 100455"/>
              <a:gd name="connsiteX28" fmla="*/ 74698 w 301366"/>
              <a:gd name="connsiteY28" fmla="*/ 97879 h 100455"/>
              <a:gd name="connsiteX29" fmla="*/ 66970 w 301366"/>
              <a:gd name="connsiteY29" fmla="*/ 82424 h 100455"/>
              <a:gd name="connsiteX30" fmla="*/ 51516 w 301366"/>
              <a:gd name="connsiteY30" fmla="*/ 72121 h 100455"/>
              <a:gd name="connsiteX31" fmla="*/ 43788 w 301366"/>
              <a:gd name="connsiteY31" fmla="*/ 66970 h 100455"/>
              <a:gd name="connsiteX32" fmla="*/ 0 w 301366"/>
              <a:gd name="connsiteY32" fmla="*/ 66970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1366" h="100455">
                <a:moveTo>
                  <a:pt x="0" y="66970"/>
                </a:moveTo>
                <a:lnTo>
                  <a:pt x="0" y="66970"/>
                </a:lnTo>
                <a:lnTo>
                  <a:pt x="30910" y="56667"/>
                </a:lnTo>
                <a:lnTo>
                  <a:pt x="38637" y="54091"/>
                </a:lnTo>
                <a:cubicBezTo>
                  <a:pt x="41213" y="53232"/>
                  <a:pt x="43686" y="51961"/>
                  <a:pt x="46364" y="51515"/>
                </a:cubicBezTo>
                <a:cubicBezTo>
                  <a:pt x="51516" y="50656"/>
                  <a:pt x="56752" y="50206"/>
                  <a:pt x="61819" y="48939"/>
                </a:cubicBezTo>
                <a:cubicBezTo>
                  <a:pt x="67087" y="47622"/>
                  <a:pt x="72122" y="45505"/>
                  <a:pt x="77274" y="43788"/>
                </a:cubicBezTo>
                <a:lnTo>
                  <a:pt x="92728" y="38636"/>
                </a:lnTo>
                <a:cubicBezTo>
                  <a:pt x="111254" y="32460"/>
                  <a:pt x="88119" y="39953"/>
                  <a:pt x="110759" y="33485"/>
                </a:cubicBezTo>
                <a:cubicBezTo>
                  <a:pt x="113370" y="32739"/>
                  <a:pt x="115875" y="31655"/>
                  <a:pt x="118486" y="30909"/>
                </a:cubicBezTo>
                <a:cubicBezTo>
                  <a:pt x="121890" y="29936"/>
                  <a:pt x="125398" y="29350"/>
                  <a:pt x="128789" y="28333"/>
                </a:cubicBezTo>
                <a:cubicBezTo>
                  <a:pt x="133990" y="26773"/>
                  <a:pt x="138976" y="24499"/>
                  <a:pt x="144244" y="23182"/>
                </a:cubicBezTo>
                <a:cubicBezTo>
                  <a:pt x="149473" y="21875"/>
                  <a:pt x="157100" y="20248"/>
                  <a:pt x="162274" y="18030"/>
                </a:cubicBezTo>
                <a:cubicBezTo>
                  <a:pt x="188801" y="6660"/>
                  <a:pt x="152859" y="19451"/>
                  <a:pt x="188032" y="7727"/>
                </a:cubicBezTo>
                <a:lnTo>
                  <a:pt x="203486" y="2575"/>
                </a:lnTo>
                <a:lnTo>
                  <a:pt x="211214" y="0"/>
                </a:lnTo>
                <a:cubicBezTo>
                  <a:pt x="231820" y="858"/>
                  <a:pt x="252534" y="298"/>
                  <a:pt x="273032" y="2575"/>
                </a:cubicBezTo>
                <a:cubicBezTo>
                  <a:pt x="276109" y="2917"/>
                  <a:pt x="278721" y="5397"/>
                  <a:pt x="280760" y="7727"/>
                </a:cubicBezTo>
                <a:cubicBezTo>
                  <a:pt x="324181" y="57352"/>
                  <a:pt x="275243" y="3315"/>
                  <a:pt x="293639" y="30909"/>
                </a:cubicBezTo>
                <a:cubicBezTo>
                  <a:pt x="295660" y="33940"/>
                  <a:pt x="298790" y="36060"/>
                  <a:pt x="301366" y="38636"/>
                </a:cubicBezTo>
                <a:cubicBezTo>
                  <a:pt x="300507" y="48939"/>
                  <a:pt x="301630" y="59604"/>
                  <a:pt x="298790" y="69545"/>
                </a:cubicBezTo>
                <a:cubicBezTo>
                  <a:pt x="297940" y="72522"/>
                  <a:pt x="293892" y="73440"/>
                  <a:pt x="291063" y="74697"/>
                </a:cubicBezTo>
                <a:cubicBezTo>
                  <a:pt x="289370" y="75450"/>
                  <a:pt x="269716" y="82130"/>
                  <a:pt x="265305" y="82424"/>
                </a:cubicBezTo>
                <a:cubicBezTo>
                  <a:pt x="243015" y="83910"/>
                  <a:pt x="220658" y="84141"/>
                  <a:pt x="198335" y="85000"/>
                </a:cubicBezTo>
                <a:cubicBezTo>
                  <a:pt x="194042" y="85859"/>
                  <a:pt x="189680" y="86424"/>
                  <a:pt x="185456" y="87576"/>
                </a:cubicBezTo>
                <a:cubicBezTo>
                  <a:pt x="180217" y="89005"/>
                  <a:pt x="175153" y="91010"/>
                  <a:pt x="170001" y="92727"/>
                </a:cubicBezTo>
                <a:cubicBezTo>
                  <a:pt x="167425" y="93586"/>
                  <a:pt x="164936" y="94770"/>
                  <a:pt x="162274" y="95303"/>
                </a:cubicBezTo>
                <a:cubicBezTo>
                  <a:pt x="145924" y="98573"/>
                  <a:pt x="153642" y="96817"/>
                  <a:pt x="139092" y="100455"/>
                </a:cubicBezTo>
                <a:cubicBezTo>
                  <a:pt x="117627" y="99596"/>
                  <a:pt x="95948" y="101027"/>
                  <a:pt x="74698" y="97879"/>
                </a:cubicBezTo>
                <a:cubicBezTo>
                  <a:pt x="69089" y="97048"/>
                  <a:pt x="69604" y="85058"/>
                  <a:pt x="66970" y="82424"/>
                </a:cubicBezTo>
                <a:cubicBezTo>
                  <a:pt x="62592" y="78046"/>
                  <a:pt x="56667" y="75555"/>
                  <a:pt x="51516" y="72121"/>
                </a:cubicBezTo>
                <a:cubicBezTo>
                  <a:pt x="48940" y="70404"/>
                  <a:pt x="45977" y="69159"/>
                  <a:pt x="43788" y="66970"/>
                </a:cubicBezTo>
                <a:lnTo>
                  <a:pt x="0" y="6697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Dowolny kształt 50"/>
          <p:cNvSpPr/>
          <p:nvPr/>
        </p:nvSpPr>
        <p:spPr>
          <a:xfrm>
            <a:off x="5222197" y="5764778"/>
            <a:ext cx="518931" cy="237213"/>
          </a:xfrm>
          <a:custGeom>
            <a:avLst/>
            <a:gdLst>
              <a:gd name="connsiteX0" fmla="*/ 138131 w 354825"/>
              <a:gd name="connsiteY0" fmla="*/ 27118 h 177136"/>
              <a:gd name="connsiteX1" fmla="*/ 138131 w 354825"/>
              <a:gd name="connsiteY1" fmla="*/ 27118 h 177136"/>
              <a:gd name="connsiteX2" fmla="*/ 102413 w 354825"/>
              <a:gd name="connsiteY2" fmla="*/ 29499 h 177136"/>
              <a:gd name="connsiteX3" fmla="*/ 85744 w 354825"/>
              <a:gd name="connsiteY3" fmla="*/ 34261 h 177136"/>
              <a:gd name="connsiteX4" fmla="*/ 73838 w 354825"/>
              <a:gd name="connsiteY4" fmla="*/ 48549 h 177136"/>
              <a:gd name="connsiteX5" fmla="*/ 64313 w 354825"/>
              <a:gd name="connsiteY5" fmla="*/ 65218 h 177136"/>
              <a:gd name="connsiteX6" fmla="*/ 59550 w 354825"/>
              <a:gd name="connsiteY6" fmla="*/ 72361 h 177136"/>
              <a:gd name="connsiteX7" fmla="*/ 38119 w 354825"/>
              <a:gd name="connsiteY7" fmla="*/ 84268 h 177136"/>
              <a:gd name="connsiteX8" fmla="*/ 23831 w 354825"/>
              <a:gd name="connsiteY8" fmla="*/ 91411 h 177136"/>
              <a:gd name="connsiteX9" fmla="*/ 16688 w 354825"/>
              <a:gd name="connsiteY9" fmla="*/ 96174 h 177136"/>
              <a:gd name="connsiteX10" fmla="*/ 9544 w 354825"/>
              <a:gd name="connsiteY10" fmla="*/ 110461 h 177136"/>
              <a:gd name="connsiteX11" fmla="*/ 2400 w 354825"/>
              <a:gd name="connsiteY11" fmla="*/ 141418 h 177136"/>
              <a:gd name="connsiteX12" fmla="*/ 19 w 354825"/>
              <a:gd name="connsiteY12" fmla="*/ 148561 h 177136"/>
              <a:gd name="connsiteX13" fmla="*/ 2400 w 354825"/>
              <a:gd name="connsiteY13" fmla="*/ 172374 h 177136"/>
              <a:gd name="connsiteX14" fmla="*/ 16688 w 354825"/>
              <a:gd name="connsiteY14" fmla="*/ 177136 h 177136"/>
              <a:gd name="connsiteX15" fmla="*/ 57169 w 354825"/>
              <a:gd name="connsiteY15" fmla="*/ 174755 h 177136"/>
              <a:gd name="connsiteX16" fmla="*/ 247669 w 354825"/>
              <a:gd name="connsiteY16" fmla="*/ 172374 h 177136"/>
              <a:gd name="connsiteX17" fmla="*/ 261956 w 354825"/>
              <a:gd name="connsiteY17" fmla="*/ 167611 h 177136"/>
              <a:gd name="connsiteX18" fmla="*/ 269100 w 354825"/>
              <a:gd name="connsiteY18" fmla="*/ 165230 h 177136"/>
              <a:gd name="connsiteX19" fmla="*/ 276244 w 354825"/>
              <a:gd name="connsiteY19" fmla="*/ 160468 h 177136"/>
              <a:gd name="connsiteX20" fmla="*/ 283388 w 354825"/>
              <a:gd name="connsiteY20" fmla="*/ 158086 h 177136"/>
              <a:gd name="connsiteX21" fmla="*/ 290531 w 354825"/>
              <a:gd name="connsiteY21" fmla="*/ 153324 h 177136"/>
              <a:gd name="connsiteX22" fmla="*/ 323869 w 354825"/>
              <a:gd name="connsiteY22" fmla="*/ 150943 h 177136"/>
              <a:gd name="connsiteX23" fmla="*/ 331013 w 354825"/>
              <a:gd name="connsiteY23" fmla="*/ 148561 h 177136"/>
              <a:gd name="connsiteX24" fmla="*/ 335775 w 354825"/>
              <a:gd name="connsiteY24" fmla="*/ 141418 h 177136"/>
              <a:gd name="connsiteX25" fmla="*/ 342919 w 354825"/>
              <a:gd name="connsiteY25" fmla="*/ 134274 h 177136"/>
              <a:gd name="connsiteX26" fmla="*/ 345300 w 354825"/>
              <a:gd name="connsiteY26" fmla="*/ 127130 h 177136"/>
              <a:gd name="connsiteX27" fmla="*/ 354825 w 354825"/>
              <a:gd name="connsiteY27" fmla="*/ 112843 h 177136"/>
              <a:gd name="connsiteX28" fmla="*/ 352444 w 354825"/>
              <a:gd name="connsiteY28" fmla="*/ 81886 h 177136"/>
              <a:gd name="connsiteX29" fmla="*/ 350063 w 354825"/>
              <a:gd name="connsiteY29" fmla="*/ 74743 h 177136"/>
              <a:gd name="connsiteX30" fmla="*/ 345300 w 354825"/>
              <a:gd name="connsiteY30" fmla="*/ 55693 h 177136"/>
              <a:gd name="connsiteX31" fmla="*/ 342919 w 354825"/>
              <a:gd name="connsiteY31" fmla="*/ 39024 h 177136"/>
              <a:gd name="connsiteX32" fmla="*/ 138131 w 354825"/>
              <a:gd name="connsiteY32" fmla="*/ 22355 h 177136"/>
              <a:gd name="connsiteX33" fmla="*/ 138131 w 354825"/>
              <a:gd name="connsiteY33" fmla="*/ 27118 h 1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4825" h="177136">
                <a:moveTo>
                  <a:pt x="138131" y="27118"/>
                </a:moveTo>
                <a:lnTo>
                  <a:pt x="138131" y="27118"/>
                </a:lnTo>
                <a:cubicBezTo>
                  <a:pt x="126225" y="27912"/>
                  <a:pt x="114280" y="28250"/>
                  <a:pt x="102413" y="29499"/>
                </a:cubicBezTo>
                <a:cubicBezTo>
                  <a:pt x="98043" y="29959"/>
                  <a:pt x="90171" y="32786"/>
                  <a:pt x="85744" y="34261"/>
                </a:cubicBezTo>
                <a:cubicBezTo>
                  <a:pt x="80476" y="39529"/>
                  <a:pt x="77154" y="41916"/>
                  <a:pt x="73838" y="48549"/>
                </a:cubicBezTo>
                <a:cubicBezTo>
                  <a:pt x="63538" y="69150"/>
                  <a:pt x="83496" y="38362"/>
                  <a:pt x="64313" y="65218"/>
                </a:cubicBezTo>
                <a:cubicBezTo>
                  <a:pt x="62650" y="67547"/>
                  <a:pt x="61704" y="70477"/>
                  <a:pt x="59550" y="72361"/>
                </a:cubicBezTo>
                <a:cubicBezTo>
                  <a:pt x="39534" y="89875"/>
                  <a:pt x="52290" y="77183"/>
                  <a:pt x="38119" y="84268"/>
                </a:cubicBezTo>
                <a:cubicBezTo>
                  <a:pt x="19661" y="93497"/>
                  <a:pt x="41781" y="85428"/>
                  <a:pt x="23831" y="91411"/>
                </a:cubicBezTo>
                <a:cubicBezTo>
                  <a:pt x="21450" y="92999"/>
                  <a:pt x="18712" y="94150"/>
                  <a:pt x="16688" y="96174"/>
                </a:cubicBezTo>
                <a:cubicBezTo>
                  <a:pt x="12071" y="100791"/>
                  <a:pt x="11481" y="104650"/>
                  <a:pt x="9544" y="110461"/>
                </a:cubicBezTo>
                <a:cubicBezTo>
                  <a:pt x="6453" y="132101"/>
                  <a:pt x="8938" y="121805"/>
                  <a:pt x="2400" y="141418"/>
                </a:cubicBezTo>
                <a:lnTo>
                  <a:pt x="19" y="148561"/>
                </a:lnTo>
                <a:cubicBezTo>
                  <a:pt x="813" y="156499"/>
                  <a:pt x="-1620" y="165483"/>
                  <a:pt x="2400" y="172374"/>
                </a:cubicBezTo>
                <a:cubicBezTo>
                  <a:pt x="4930" y="176710"/>
                  <a:pt x="16688" y="177136"/>
                  <a:pt x="16688" y="177136"/>
                </a:cubicBezTo>
                <a:cubicBezTo>
                  <a:pt x="30182" y="176342"/>
                  <a:pt x="43655" y="175034"/>
                  <a:pt x="57169" y="174755"/>
                </a:cubicBezTo>
                <a:cubicBezTo>
                  <a:pt x="120660" y="173446"/>
                  <a:pt x="184203" y="174588"/>
                  <a:pt x="247669" y="172374"/>
                </a:cubicBezTo>
                <a:cubicBezTo>
                  <a:pt x="252686" y="172199"/>
                  <a:pt x="257194" y="169199"/>
                  <a:pt x="261956" y="167611"/>
                </a:cubicBezTo>
                <a:cubicBezTo>
                  <a:pt x="264337" y="166817"/>
                  <a:pt x="267011" y="166622"/>
                  <a:pt x="269100" y="165230"/>
                </a:cubicBezTo>
                <a:cubicBezTo>
                  <a:pt x="271481" y="163643"/>
                  <a:pt x="273684" y="161748"/>
                  <a:pt x="276244" y="160468"/>
                </a:cubicBezTo>
                <a:cubicBezTo>
                  <a:pt x="278489" y="159345"/>
                  <a:pt x="281143" y="159209"/>
                  <a:pt x="283388" y="158086"/>
                </a:cubicBezTo>
                <a:cubicBezTo>
                  <a:pt x="285947" y="156806"/>
                  <a:pt x="287713" y="153821"/>
                  <a:pt x="290531" y="153324"/>
                </a:cubicBezTo>
                <a:cubicBezTo>
                  <a:pt x="301502" y="151388"/>
                  <a:pt x="312756" y="151737"/>
                  <a:pt x="323869" y="150943"/>
                </a:cubicBezTo>
                <a:cubicBezTo>
                  <a:pt x="326250" y="150149"/>
                  <a:pt x="329053" y="150129"/>
                  <a:pt x="331013" y="148561"/>
                </a:cubicBezTo>
                <a:cubicBezTo>
                  <a:pt x="333248" y="146773"/>
                  <a:pt x="333943" y="143616"/>
                  <a:pt x="335775" y="141418"/>
                </a:cubicBezTo>
                <a:cubicBezTo>
                  <a:pt x="337931" y="138831"/>
                  <a:pt x="340538" y="136655"/>
                  <a:pt x="342919" y="134274"/>
                </a:cubicBezTo>
                <a:cubicBezTo>
                  <a:pt x="343713" y="131893"/>
                  <a:pt x="343908" y="129219"/>
                  <a:pt x="345300" y="127130"/>
                </a:cubicBezTo>
                <a:cubicBezTo>
                  <a:pt x="357192" y="109291"/>
                  <a:pt x="349163" y="129828"/>
                  <a:pt x="354825" y="112843"/>
                </a:cubicBezTo>
                <a:cubicBezTo>
                  <a:pt x="354031" y="102524"/>
                  <a:pt x="353728" y="92156"/>
                  <a:pt x="352444" y="81886"/>
                </a:cubicBezTo>
                <a:cubicBezTo>
                  <a:pt x="352133" y="79396"/>
                  <a:pt x="350672" y="77178"/>
                  <a:pt x="350063" y="74743"/>
                </a:cubicBezTo>
                <a:cubicBezTo>
                  <a:pt x="344316" y="51756"/>
                  <a:pt x="350742" y="72020"/>
                  <a:pt x="345300" y="55693"/>
                </a:cubicBezTo>
                <a:cubicBezTo>
                  <a:pt x="344506" y="50137"/>
                  <a:pt x="344181" y="44493"/>
                  <a:pt x="342919" y="39024"/>
                </a:cubicBezTo>
                <a:cubicBezTo>
                  <a:pt x="325046" y="-38425"/>
                  <a:pt x="237224" y="23521"/>
                  <a:pt x="138131" y="22355"/>
                </a:cubicBezTo>
                <a:cubicBezTo>
                  <a:pt x="137337" y="22346"/>
                  <a:pt x="138131" y="26324"/>
                  <a:pt x="138131" y="27118"/>
                </a:cubicBezTo>
                <a:close/>
              </a:path>
            </a:pathLst>
          </a:custGeom>
          <a:solidFill>
            <a:srgbClr val="B4C97C"/>
          </a:solidFill>
          <a:ln>
            <a:solidFill>
              <a:srgbClr val="B4C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5096118" y="2272990"/>
            <a:ext cx="759398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Nakło</a:t>
            </a:r>
            <a:endParaRPr lang="pl-PL" sz="1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957824" y="3428577"/>
            <a:ext cx="52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Kcynia</a:t>
            </a:r>
            <a:endParaRPr lang="pl-PL" sz="1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947053" y="4551911"/>
            <a:ext cx="8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0000"/>
                </a:solidFill>
              </a:rPr>
              <a:t>Gołańcz</a:t>
            </a:r>
            <a:endParaRPr lang="pl-PL" sz="1000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878060" y="5951874"/>
            <a:ext cx="117884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Wągrowiec</a:t>
            </a:r>
            <a:endParaRPr lang="pl-PL" sz="10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6054118" y="3282651"/>
            <a:ext cx="850633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Szubin</a:t>
            </a:r>
            <a:endParaRPr lang="pl-PL" sz="10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055020" y="4183616"/>
            <a:ext cx="109297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Margonin</a:t>
            </a:r>
            <a:endParaRPr lang="pl-PL" sz="10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809830" y="4025621"/>
            <a:ext cx="982412" cy="339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Chodzież</a:t>
            </a:r>
            <a:endParaRPr lang="pl-PL" sz="1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2352037" y="3231384"/>
            <a:ext cx="1072800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Szamocin</a:t>
            </a:r>
            <a:endParaRPr lang="pl-PL" sz="1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376554" y="909392"/>
            <a:ext cx="608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Mrocza</a:t>
            </a:r>
            <a:endParaRPr lang="pl-PL" sz="1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443053" y="1900805"/>
            <a:ext cx="70222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Ślesin</a:t>
            </a:r>
            <a:endParaRPr lang="pl-PL" sz="10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111153" y="1981684"/>
            <a:ext cx="573646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Piła</a:t>
            </a:r>
            <a:endParaRPr lang="pl-PL" sz="1000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6110620" y="5185432"/>
            <a:ext cx="68955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Żnin</a:t>
            </a:r>
            <a:endParaRPr lang="pl-PL" sz="400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7565131" y="3981769"/>
            <a:ext cx="92973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Łabiszyn</a:t>
            </a:r>
            <a:endParaRPr lang="pl-PL" sz="1000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3389301" y="2065670"/>
            <a:ext cx="743415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Osiek</a:t>
            </a:r>
            <a:endParaRPr lang="pl-PL" sz="1000" dirty="0"/>
          </a:p>
        </p:txBody>
      </p:sp>
      <p:sp>
        <p:nvSpPr>
          <p:cNvPr id="72" name="Schemat blokowy: łącznik 71"/>
          <p:cNvSpPr/>
          <p:nvPr/>
        </p:nvSpPr>
        <p:spPr>
          <a:xfrm>
            <a:off x="4404722" y="383714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chemat blokowy: łącznik 75"/>
          <p:cNvSpPr/>
          <p:nvPr/>
        </p:nvSpPr>
        <p:spPr>
          <a:xfrm>
            <a:off x="4067347" y="4025621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Schemat blokowy: łącznik 76"/>
          <p:cNvSpPr/>
          <p:nvPr/>
        </p:nvSpPr>
        <p:spPr>
          <a:xfrm>
            <a:off x="3617583" y="4034578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Schemat blokowy: łącznik 77"/>
          <p:cNvSpPr/>
          <p:nvPr/>
        </p:nvSpPr>
        <p:spPr>
          <a:xfrm>
            <a:off x="3388506" y="4220175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Schemat blokowy: łącznik 78"/>
          <p:cNvSpPr/>
          <p:nvPr/>
        </p:nvSpPr>
        <p:spPr>
          <a:xfrm>
            <a:off x="4709322" y="4713843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chemat blokowy: łącznik 80"/>
          <p:cNvSpPr/>
          <p:nvPr/>
        </p:nvSpPr>
        <p:spPr>
          <a:xfrm>
            <a:off x="4699538" y="402157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3218249" y="4303403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Lipiny</a:t>
            </a:r>
            <a:endParaRPr lang="pl-PL" sz="800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4384592" y="4792211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Czeszewo</a:t>
            </a:r>
            <a:endParaRPr lang="pl-PL" sz="800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645130" y="4064313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Panigródz</a:t>
            </a:r>
            <a:endParaRPr lang="pl-PL" sz="800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4008384" y="3682089"/>
            <a:ext cx="622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Smogulec</a:t>
            </a:r>
            <a:endParaRPr lang="pl-PL" sz="800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3352716" y="3876091"/>
            <a:ext cx="643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Czesławice</a:t>
            </a:r>
            <a:endParaRPr lang="pl-PL" sz="900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3850875" y="4070145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Chojna</a:t>
            </a:r>
            <a:endParaRPr lang="pl-PL" sz="800" dirty="0"/>
          </a:p>
        </p:txBody>
      </p:sp>
      <p:sp>
        <p:nvSpPr>
          <p:cNvPr id="67" name="Dowolny kształt 66"/>
          <p:cNvSpPr/>
          <p:nvPr/>
        </p:nvSpPr>
        <p:spPr>
          <a:xfrm>
            <a:off x="4974393" y="440503"/>
            <a:ext cx="192323" cy="326384"/>
          </a:xfrm>
          <a:custGeom>
            <a:avLst/>
            <a:gdLst>
              <a:gd name="connsiteX0" fmla="*/ 69057 w 173338"/>
              <a:gd name="connsiteY0" fmla="*/ 21504 h 78654"/>
              <a:gd name="connsiteX1" fmla="*/ 69057 w 173338"/>
              <a:gd name="connsiteY1" fmla="*/ 21504 h 78654"/>
              <a:gd name="connsiteX2" fmla="*/ 88107 w 173338"/>
              <a:gd name="connsiteY2" fmla="*/ 31029 h 78654"/>
              <a:gd name="connsiteX3" fmla="*/ 104775 w 173338"/>
              <a:gd name="connsiteY3" fmla="*/ 35792 h 78654"/>
              <a:gd name="connsiteX4" fmla="*/ 119063 w 173338"/>
              <a:gd name="connsiteY4" fmla="*/ 40554 h 78654"/>
              <a:gd name="connsiteX5" fmla="*/ 135732 w 173338"/>
              <a:gd name="connsiteY5" fmla="*/ 42935 h 78654"/>
              <a:gd name="connsiteX6" fmla="*/ 157163 w 173338"/>
              <a:gd name="connsiteY6" fmla="*/ 47698 h 78654"/>
              <a:gd name="connsiteX7" fmla="*/ 164307 w 173338"/>
              <a:gd name="connsiteY7" fmla="*/ 50079 h 78654"/>
              <a:gd name="connsiteX8" fmla="*/ 171450 w 173338"/>
              <a:gd name="connsiteY8" fmla="*/ 54842 h 78654"/>
              <a:gd name="connsiteX9" fmla="*/ 161925 w 173338"/>
              <a:gd name="connsiteY9" fmla="*/ 78654 h 78654"/>
              <a:gd name="connsiteX10" fmla="*/ 104775 w 173338"/>
              <a:gd name="connsiteY10" fmla="*/ 76273 h 78654"/>
              <a:gd name="connsiteX11" fmla="*/ 102394 w 173338"/>
              <a:gd name="connsiteY11" fmla="*/ 69129 h 78654"/>
              <a:gd name="connsiteX12" fmla="*/ 95250 w 173338"/>
              <a:gd name="connsiteY12" fmla="*/ 61985 h 78654"/>
              <a:gd name="connsiteX13" fmla="*/ 64294 w 173338"/>
              <a:gd name="connsiteY13" fmla="*/ 54842 h 78654"/>
              <a:gd name="connsiteX14" fmla="*/ 35719 w 173338"/>
              <a:gd name="connsiteY14" fmla="*/ 45317 h 78654"/>
              <a:gd name="connsiteX15" fmla="*/ 28575 w 173338"/>
              <a:gd name="connsiteY15" fmla="*/ 42935 h 78654"/>
              <a:gd name="connsiteX16" fmla="*/ 21432 w 173338"/>
              <a:gd name="connsiteY16" fmla="*/ 40554 h 78654"/>
              <a:gd name="connsiteX17" fmla="*/ 14288 w 173338"/>
              <a:gd name="connsiteY17" fmla="*/ 33410 h 78654"/>
              <a:gd name="connsiteX18" fmla="*/ 9525 w 173338"/>
              <a:gd name="connsiteY18" fmla="*/ 26267 h 78654"/>
              <a:gd name="connsiteX19" fmla="*/ 2382 w 173338"/>
              <a:gd name="connsiteY19" fmla="*/ 21504 h 78654"/>
              <a:gd name="connsiteX20" fmla="*/ 0 w 173338"/>
              <a:gd name="connsiteY20" fmla="*/ 14360 h 78654"/>
              <a:gd name="connsiteX21" fmla="*/ 54769 w 173338"/>
              <a:gd name="connsiteY21" fmla="*/ 7217 h 78654"/>
              <a:gd name="connsiteX22" fmla="*/ 61913 w 173338"/>
              <a:gd name="connsiteY22" fmla="*/ 11979 h 78654"/>
              <a:gd name="connsiteX23" fmla="*/ 69057 w 173338"/>
              <a:gd name="connsiteY23" fmla="*/ 21504 h 78654"/>
              <a:gd name="connsiteX0" fmla="*/ 69057 w 173338"/>
              <a:gd name="connsiteY0" fmla="*/ 150025 h 207175"/>
              <a:gd name="connsiteX1" fmla="*/ 69057 w 173338"/>
              <a:gd name="connsiteY1" fmla="*/ 150025 h 207175"/>
              <a:gd name="connsiteX2" fmla="*/ 88107 w 173338"/>
              <a:gd name="connsiteY2" fmla="*/ 159550 h 207175"/>
              <a:gd name="connsiteX3" fmla="*/ 104775 w 173338"/>
              <a:gd name="connsiteY3" fmla="*/ 164313 h 207175"/>
              <a:gd name="connsiteX4" fmla="*/ 119063 w 173338"/>
              <a:gd name="connsiteY4" fmla="*/ 169075 h 207175"/>
              <a:gd name="connsiteX5" fmla="*/ 135732 w 173338"/>
              <a:gd name="connsiteY5" fmla="*/ 171456 h 207175"/>
              <a:gd name="connsiteX6" fmla="*/ 157163 w 173338"/>
              <a:gd name="connsiteY6" fmla="*/ 176219 h 207175"/>
              <a:gd name="connsiteX7" fmla="*/ 164307 w 173338"/>
              <a:gd name="connsiteY7" fmla="*/ 178600 h 207175"/>
              <a:gd name="connsiteX8" fmla="*/ 171450 w 173338"/>
              <a:gd name="connsiteY8" fmla="*/ 183363 h 207175"/>
              <a:gd name="connsiteX9" fmla="*/ 161925 w 173338"/>
              <a:gd name="connsiteY9" fmla="*/ 207175 h 207175"/>
              <a:gd name="connsiteX10" fmla="*/ 104775 w 173338"/>
              <a:gd name="connsiteY10" fmla="*/ 204794 h 207175"/>
              <a:gd name="connsiteX11" fmla="*/ 102394 w 173338"/>
              <a:gd name="connsiteY11" fmla="*/ 197650 h 207175"/>
              <a:gd name="connsiteX12" fmla="*/ 95250 w 173338"/>
              <a:gd name="connsiteY12" fmla="*/ 190506 h 207175"/>
              <a:gd name="connsiteX13" fmla="*/ 64294 w 173338"/>
              <a:gd name="connsiteY13" fmla="*/ 183363 h 207175"/>
              <a:gd name="connsiteX14" fmla="*/ 35719 w 173338"/>
              <a:gd name="connsiteY14" fmla="*/ 173838 h 207175"/>
              <a:gd name="connsiteX15" fmla="*/ 28575 w 173338"/>
              <a:gd name="connsiteY15" fmla="*/ 171456 h 207175"/>
              <a:gd name="connsiteX16" fmla="*/ 21432 w 173338"/>
              <a:gd name="connsiteY16" fmla="*/ 169075 h 207175"/>
              <a:gd name="connsiteX17" fmla="*/ 14288 w 173338"/>
              <a:gd name="connsiteY17" fmla="*/ 161931 h 207175"/>
              <a:gd name="connsiteX18" fmla="*/ 9525 w 173338"/>
              <a:gd name="connsiteY18" fmla="*/ 154788 h 207175"/>
              <a:gd name="connsiteX19" fmla="*/ 2382 w 173338"/>
              <a:gd name="connsiteY19" fmla="*/ 150025 h 207175"/>
              <a:gd name="connsiteX20" fmla="*/ 0 w 173338"/>
              <a:gd name="connsiteY20" fmla="*/ 142881 h 207175"/>
              <a:gd name="connsiteX21" fmla="*/ 54769 w 173338"/>
              <a:gd name="connsiteY21" fmla="*/ 135738 h 207175"/>
              <a:gd name="connsiteX22" fmla="*/ 23813 w 173338"/>
              <a:gd name="connsiteY22" fmla="*/ 7 h 207175"/>
              <a:gd name="connsiteX23" fmla="*/ 69057 w 173338"/>
              <a:gd name="connsiteY23" fmla="*/ 150025 h 207175"/>
              <a:gd name="connsiteX0" fmla="*/ 72990 w 177271"/>
              <a:gd name="connsiteY0" fmla="*/ 150047 h 207197"/>
              <a:gd name="connsiteX1" fmla="*/ 72990 w 177271"/>
              <a:gd name="connsiteY1" fmla="*/ 150047 h 207197"/>
              <a:gd name="connsiteX2" fmla="*/ 92040 w 177271"/>
              <a:gd name="connsiteY2" fmla="*/ 159572 h 207197"/>
              <a:gd name="connsiteX3" fmla="*/ 108708 w 177271"/>
              <a:gd name="connsiteY3" fmla="*/ 164335 h 207197"/>
              <a:gd name="connsiteX4" fmla="*/ 122996 w 177271"/>
              <a:gd name="connsiteY4" fmla="*/ 169097 h 207197"/>
              <a:gd name="connsiteX5" fmla="*/ 139665 w 177271"/>
              <a:gd name="connsiteY5" fmla="*/ 171478 h 207197"/>
              <a:gd name="connsiteX6" fmla="*/ 161096 w 177271"/>
              <a:gd name="connsiteY6" fmla="*/ 176241 h 207197"/>
              <a:gd name="connsiteX7" fmla="*/ 168240 w 177271"/>
              <a:gd name="connsiteY7" fmla="*/ 178622 h 207197"/>
              <a:gd name="connsiteX8" fmla="*/ 175383 w 177271"/>
              <a:gd name="connsiteY8" fmla="*/ 183385 h 207197"/>
              <a:gd name="connsiteX9" fmla="*/ 165858 w 177271"/>
              <a:gd name="connsiteY9" fmla="*/ 207197 h 207197"/>
              <a:gd name="connsiteX10" fmla="*/ 108708 w 177271"/>
              <a:gd name="connsiteY10" fmla="*/ 204816 h 207197"/>
              <a:gd name="connsiteX11" fmla="*/ 106327 w 177271"/>
              <a:gd name="connsiteY11" fmla="*/ 197672 h 207197"/>
              <a:gd name="connsiteX12" fmla="*/ 99183 w 177271"/>
              <a:gd name="connsiteY12" fmla="*/ 190528 h 207197"/>
              <a:gd name="connsiteX13" fmla="*/ 68227 w 177271"/>
              <a:gd name="connsiteY13" fmla="*/ 183385 h 207197"/>
              <a:gd name="connsiteX14" fmla="*/ 39652 w 177271"/>
              <a:gd name="connsiteY14" fmla="*/ 173860 h 207197"/>
              <a:gd name="connsiteX15" fmla="*/ 32508 w 177271"/>
              <a:gd name="connsiteY15" fmla="*/ 171478 h 207197"/>
              <a:gd name="connsiteX16" fmla="*/ 25365 w 177271"/>
              <a:gd name="connsiteY16" fmla="*/ 169097 h 207197"/>
              <a:gd name="connsiteX17" fmla="*/ 18221 w 177271"/>
              <a:gd name="connsiteY17" fmla="*/ 161953 h 207197"/>
              <a:gd name="connsiteX18" fmla="*/ 13458 w 177271"/>
              <a:gd name="connsiteY18" fmla="*/ 154810 h 207197"/>
              <a:gd name="connsiteX19" fmla="*/ 6315 w 177271"/>
              <a:gd name="connsiteY19" fmla="*/ 150047 h 207197"/>
              <a:gd name="connsiteX20" fmla="*/ 3933 w 177271"/>
              <a:gd name="connsiteY20" fmla="*/ 142903 h 207197"/>
              <a:gd name="connsiteX21" fmla="*/ 11077 w 177271"/>
              <a:gd name="connsiteY21" fmla="*/ 30985 h 207197"/>
              <a:gd name="connsiteX22" fmla="*/ 27746 w 177271"/>
              <a:gd name="connsiteY22" fmla="*/ 29 h 207197"/>
              <a:gd name="connsiteX23" fmla="*/ 72990 w 177271"/>
              <a:gd name="connsiteY23" fmla="*/ 150047 h 207197"/>
              <a:gd name="connsiteX0" fmla="*/ 74002 w 178283"/>
              <a:gd name="connsiteY0" fmla="*/ 150047 h 207197"/>
              <a:gd name="connsiteX1" fmla="*/ 74002 w 178283"/>
              <a:gd name="connsiteY1" fmla="*/ 150047 h 207197"/>
              <a:gd name="connsiteX2" fmla="*/ 93052 w 178283"/>
              <a:gd name="connsiteY2" fmla="*/ 159572 h 207197"/>
              <a:gd name="connsiteX3" fmla="*/ 109720 w 178283"/>
              <a:gd name="connsiteY3" fmla="*/ 164335 h 207197"/>
              <a:gd name="connsiteX4" fmla="*/ 124008 w 178283"/>
              <a:gd name="connsiteY4" fmla="*/ 169097 h 207197"/>
              <a:gd name="connsiteX5" fmla="*/ 140677 w 178283"/>
              <a:gd name="connsiteY5" fmla="*/ 171478 h 207197"/>
              <a:gd name="connsiteX6" fmla="*/ 162108 w 178283"/>
              <a:gd name="connsiteY6" fmla="*/ 176241 h 207197"/>
              <a:gd name="connsiteX7" fmla="*/ 169252 w 178283"/>
              <a:gd name="connsiteY7" fmla="*/ 178622 h 207197"/>
              <a:gd name="connsiteX8" fmla="*/ 176395 w 178283"/>
              <a:gd name="connsiteY8" fmla="*/ 183385 h 207197"/>
              <a:gd name="connsiteX9" fmla="*/ 166870 w 178283"/>
              <a:gd name="connsiteY9" fmla="*/ 207197 h 207197"/>
              <a:gd name="connsiteX10" fmla="*/ 109720 w 178283"/>
              <a:gd name="connsiteY10" fmla="*/ 204816 h 207197"/>
              <a:gd name="connsiteX11" fmla="*/ 107339 w 178283"/>
              <a:gd name="connsiteY11" fmla="*/ 197672 h 207197"/>
              <a:gd name="connsiteX12" fmla="*/ 100195 w 178283"/>
              <a:gd name="connsiteY12" fmla="*/ 190528 h 207197"/>
              <a:gd name="connsiteX13" fmla="*/ 69239 w 178283"/>
              <a:gd name="connsiteY13" fmla="*/ 183385 h 207197"/>
              <a:gd name="connsiteX14" fmla="*/ 40664 w 178283"/>
              <a:gd name="connsiteY14" fmla="*/ 173860 h 207197"/>
              <a:gd name="connsiteX15" fmla="*/ 33520 w 178283"/>
              <a:gd name="connsiteY15" fmla="*/ 171478 h 207197"/>
              <a:gd name="connsiteX16" fmla="*/ 26377 w 178283"/>
              <a:gd name="connsiteY16" fmla="*/ 169097 h 207197"/>
              <a:gd name="connsiteX17" fmla="*/ 19233 w 178283"/>
              <a:gd name="connsiteY17" fmla="*/ 161953 h 207197"/>
              <a:gd name="connsiteX18" fmla="*/ 14470 w 178283"/>
              <a:gd name="connsiteY18" fmla="*/ 154810 h 207197"/>
              <a:gd name="connsiteX19" fmla="*/ 7327 w 178283"/>
              <a:gd name="connsiteY19" fmla="*/ 150047 h 207197"/>
              <a:gd name="connsiteX20" fmla="*/ 2564 w 178283"/>
              <a:gd name="connsiteY20" fmla="*/ 123853 h 207197"/>
              <a:gd name="connsiteX21" fmla="*/ 12089 w 178283"/>
              <a:gd name="connsiteY21" fmla="*/ 30985 h 207197"/>
              <a:gd name="connsiteX22" fmla="*/ 28758 w 178283"/>
              <a:gd name="connsiteY22" fmla="*/ 29 h 207197"/>
              <a:gd name="connsiteX23" fmla="*/ 74002 w 178283"/>
              <a:gd name="connsiteY23" fmla="*/ 150047 h 207197"/>
              <a:gd name="connsiteX0" fmla="*/ 74002 w 178283"/>
              <a:gd name="connsiteY0" fmla="*/ 150047 h 326314"/>
              <a:gd name="connsiteX1" fmla="*/ 74002 w 178283"/>
              <a:gd name="connsiteY1" fmla="*/ 150047 h 326314"/>
              <a:gd name="connsiteX2" fmla="*/ 93052 w 178283"/>
              <a:gd name="connsiteY2" fmla="*/ 159572 h 326314"/>
              <a:gd name="connsiteX3" fmla="*/ 109720 w 178283"/>
              <a:gd name="connsiteY3" fmla="*/ 164335 h 326314"/>
              <a:gd name="connsiteX4" fmla="*/ 124008 w 178283"/>
              <a:gd name="connsiteY4" fmla="*/ 169097 h 326314"/>
              <a:gd name="connsiteX5" fmla="*/ 140677 w 178283"/>
              <a:gd name="connsiteY5" fmla="*/ 171478 h 326314"/>
              <a:gd name="connsiteX6" fmla="*/ 162108 w 178283"/>
              <a:gd name="connsiteY6" fmla="*/ 176241 h 326314"/>
              <a:gd name="connsiteX7" fmla="*/ 169252 w 178283"/>
              <a:gd name="connsiteY7" fmla="*/ 178622 h 326314"/>
              <a:gd name="connsiteX8" fmla="*/ 176395 w 178283"/>
              <a:gd name="connsiteY8" fmla="*/ 183385 h 326314"/>
              <a:gd name="connsiteX9" fmla="*/ 166870 w 178283"/>
              <a:gd name="connsiteY9" fmla="*/ 207197 h 326314"/>
              <a:gd name="connsiteX10" fmla="*/ 128770 w 178283"/>
              <a:gd name="connsiteY10" fmla="*/ 326260 h 326314"/>
              <a:gd name="connsiteX11" fmla="*/ 107339 w 178283"/>
              <a:gd name="connsiteY11" fmla="*/ 197672 h 326314"/>
              <a:gd name="connsiteX12" fmla="*/ 100195 w 178283"/>
              <a:gd name="connsiteY12" fmla="*/ 190528 h 326314"/>
              <a:gd name="connsiteX13" fmla="*/ 69239 w 178283"/>
              <a:gd name="connsiteY13" fmla="*/ 183385 h 326314"/>
              <a:gd name="connsiteX14" fmla="*/ 40664 w 178283"/>
              <a:gd name="connsiteY14" fmla="*/ 173860 h 326314"/>
              <a:gd name="connsiteX15" fmla="*/ 33520 w 178283"/>
              <a:gd name="connsiteY15" fmla="*/ 171478 h 326314"/>
              <a:gd name="connsiteX16" fmla="*/ 26377 w 178283"/>
              <a:gd name="connsiteY16" fmla="*/ 169097 h 326314"/>
              <a:gd name="connsiteX17" fmla="*/ 19233 w 178283"/>
              <a:gd name="connsiteY17" fmla="*/ 161953 h 326314"/>
              <a:gd name="connsiteX18" fmla="*/ 14470 w 178283"/>
              <a:gd name="connsiteY18" fmla="*/ 154810 h 326314"/>
              <a:gd name="connsiteX19" fmla="*/ 7327 w 178283"/>
              <a:gd name="connsiteY19" fmla="*/ 150047 h 326314"/>
              <a:gd name="connsiteX20" fmla="*/ 2564 w 178283"/>
              <a:gd name="connsiteY20" fmla="*/ 123853 h 326314"/>
              <a:gd name="connsiteX21" fmla="*/ 12089 w 178283"/>
              <a:gd name="connsiteY21" fmla="*/ 30985 h 326314"/>
              <a:gd name="connsiteX22" fmla="*/ 28758 w 178283"/>
              <a:gd name="connsiteY22" fmla="*/ 29 h 326314"/>
              <a:gd name="connsiteX23" fmla="*/ 74002 w 178283"/>
              <a:gd name="connsiteY23" fmla="*/ 150047 h 326314"/>
              <a:gd name="connsiteX0" fmla="*/ 74002 w 178555"/>
              <a:gd name="connsiteY0" fmla="*/ 150047 h 329139"/>
              <a:gd name="connsiteX1" fmla="*/ 74002 w 178555"/>
              <a:gd name="connsiteY1" fmla="*/ 150047 h 329139"/>
              <a:gd name="connsiteX2" fmla="*/ 93052 w 178555"/>
              <a:gd name="connsiteY2" fmla="*/ 159572 h 329139"/>
              <a:gd name="connsiteX3" fmla="*/ 109720 w 178555"/>
              <a:gd name="connsiteY3" fmla="*/ 164335 h 329139"/>
              <a:gd name="connsiteX4" fmla="*/ 124008 w 178555"/>
              <a:gd name="connsiteY4" fmla="*/ 169097 h 329139"/>
              <a:gd name="connsiteX5" fmla="*/ 140677 w 178555"/>
              <a:gd name="connsiteY5" fmla="*/ 171478 h 329139"/>
              <a:gd name="connsiteX6" fmla="*/ 162108 w 178555"/>
              <a:gd name="connsiteY6" fmla="*/ 176241 h 329139"/>
              <a:gd name="connsiteX7" fmla="*/ 169252 w 178555"/>
              <a:gd name="connsiteY7" fmla="*/ 178622 h 329139"/>
              <a:gd name="connsiteX8" fmla="*/ 176395 w 178555"/>
              <a:gd name="connsiteY8" fmla="*/ 183385 h 329139"/>
              <a:gd name="connsiteX9" fmla="*/ 171632 w 178555"/>
              <a:gd name="connsiteY9" fmla="*/ 290541 h 329139"/>
              <a:gd name="connsiteX10" fmla="*/ 128770 w 178555"/>
              <a:gd name="connsiteY10" fmla="*/ 326260 h 329139"/>
              <a:gd name="connsiteX11" fmla="*/ 107339 w 178555"/>
              <a:gd name="connsiteY11" fmla="*/ 197672 h 329139"/>
              <a:gd name="connsiteX12" fmla="*/ 100195 w 178555"/>
              <a:gd name="connsiteY12" fmla="*/ 190528 h 329139"/>
              <a:gd name="connsiteX13" fmla="*/ 69239 w 178555"/>
              <a:gd name="connsiteY13" fmla="*/ 183385 h 329139"/>
              <a:gd name="connsiteX14" fmla="*/ 40664 w 178555"/>
              <a:gd name="connsiteY14" fmla="*/ 173860 h 329139"/>
              <a:gd name="connsiteX15" fmla="*/ 33520 w 178555"/>
              <a:gd name="connsiteY15" fmla="*/ 171478 h 329139"/>
              <a:gd name="connsiteX16" fmla="*/ 26377 w 178555"/>
              <a:gd name="connsiteY16" fmla="*/ 169097 h 329139"/>
              <a:gd name="connsiteX17" fmla="*/ 19233 w 178555"/>
              <a:gd name="connsiteY17" fmla="*/ 161953 h 329139"/>
              <a:gd name="connsiteX18" fmla="*/ 14470 w 178555"/>
              <a:gd name="connsiteY18" fmla="*/ 154810 h 329139"/>
              <a:gd name="connsiteX19" fmla="*/ 7327 w 178555"/>
              <a:gd name="connsiteY19" fmla="*/ 150047 h 329139"/>
              <a:gd name="connsiteX20" fmla="*/ 2564 w 178555"/>
              <a:gd name="connsiteY20" fmla="*/ 123853 h 329139"/>
              <a:gd name="connsiteX21" fmla="*/ 12089 w 178555"/>
              <a:gd name="connsiteY21" fmla="*/ 30985 h 329139"/>
              <a:gd name="connsiteX22" fmla="*/ 28758 w 178555"/>
              <a:gd name="connsiteY22" fmla="*/ 29 h 329139"/>
              <a:gd name="connsiteX23" fmla="*/ 74002 w 178555"/>
              <a:gd name="connsiteY23" fmla="*/ 150047 h 329139"/>
              <a:gd name="connsiteX0" fmla="*/ 74002 w 185953"/>
              <a:gd name="connsiteY0" fmla="*/ 150047 h 329139"/>
              <a:gd name="connsiteX1" fmla="*/ 74002 w 185953"/>
              <a:gd name="connsiteY1" fmla="*/ 150047 h 329139"/>
              <a:gd name="connsiteX2" fmla="*/ 93052 w 185953"/>
              <a:gd name="connsiteY2" fmla="*/ 159572 h 329139"/>
              <a:gd name="connsiteX3" fmla="*/ 109720 w 185953"/>
              <a:gd name="connsiteY3" fmla="*/ 164335 h 329139"/>
              <a:gd name="connsiteX4" fmla="*/ 124008 w 185953"/>
              <a:gd name="connsiteY4" fmla="*/ 169097 h 329139"/>
              <a:gd name="connsiteX5" fmla="*/ 140677 w 185953"/>
              <a:gd name="connsiteY5" fmla="*/ 171478 h 329139"/>
              <a:gd name="connsiteX6" fmla="*/ 162108 w 185953"/>
              <a:gd name="connsiteY6" fmla="*/ 176241 h 329139"/>
              <a:gd name="connsiteX7" fmla="*/ 169252 w 185953"/>
              <a:gd name="connsiteY7" fmla="*/ 178622 h 329139"/>
              <a:gd name="connsiteX8" fmla="*/ 185920 w 185953"/>
              <a:gd name="connsiteY8" fmla="*/ 250060 h 329139"/>
              <a:gd name="connsiteX9" fmla="*/ 171632 w 185953"/>
              <a:gd name="connsiteY9" fmla="*/ 290541 h 329139"/>
              <a:gd name="connsiteX10" fmla="*/ 128770 w 185953"/>
              <a:gd name="connsiteY10" fmla="*/ 326260 h 329139"/>
              <a:gd name="connsiteX11" fmla="*/ 107339 w 185953"/>
              <a:gd name="connsiteY11" fmla="*/ 197672 h 329139"/>
              <a:gd name="connsiteX12" fmla="*/ 100195 w 185953"/>
              <a:gd name="connsiteY12" fmla="*/ 190528 h 329139"/>
              <a:gd name="connsiteX13" fmla="*/ 69239 w 185953"/>
              <a:gd name="connsiteY13" fmla="*/ 183385 h 329139"/>
              <a:gd name="connsiteX14" fmla="*/ 40664 w 185953"/>
              <a:gd name="connsiteY14" fmla="*/ 173860 h 329139"/>
              <a:gd name="connsiteX15" fmla="*/ 33520 w 185953"/>
              <a:gd name="connsiteY15" fmla="*/ 171478 h 329139"/>
              <a:gd name="connsiteX16" fmla="*/ 26377 w 185953"/>
              <a:gd name="connsiteY16" fmla="*/ 169097 h 329139"/>
              <a:gd name="connsiteX17" fmla="*/ 19233 w 185953"/>
              <a:gd name="connsiteY17" fmla="*/ 161953 h 329139"/>
              <a:gd name="connsiteX18" fmla="*/ 14470 w 185953"/>
              <a:gd name="connsiteY18" fmla="*/ 154810 h 329139"/>
              <a:gd name="connsiteX19" fmla="*/ 7327 w 185953"/>
              <a:gd name="connsiteY19" fmla="*/ 150047 h 329139"/>
              <a:gd name="connsiteX20" fmla="*/ 2564 w 185953"/>
              <a:gd name="connsiteY20" fmla="*/ 123853 h 329139"/>
              <a:gd name="connsiteX21" fmla="*/ 12089 w 185953"/>
              <a:gd name="connsiteY21" fmla="*/ 30985 h 329139"/>
              <a:gd name="connsiteX22" fmla="*/ 28758 w 185953"/>
              <a:gd name="connsiteY22" fmla="*/ 29 h 329139"/>
              <a:gd name="connsiteX23" fmla="*/ 74002 w 185953"/>
              <a:gd name="connsiteY23" fmla="*/ 150047 h 329139"/>
              <a:gd name="connsiteX0" fmla="*/ 74002 w 187706"/>
              <a:gd name="connsiteY0" fmla="*/ 15004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50047 h 329139"/>
              <a:gd name="connsiteX0" fmla="*/ 74002 w 187706"/>
              <a:gd name="connsiteY0" fmla="*/ 1669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5272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52583 w 187706"/>
              <a:gd name="connsiteY4" fmla="*/ 952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19246 w 187706"/>
              <a:gd name="connsiteY4" fmla="*/ 1714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33534 w 187706"/>
              <a:gd name="connsiteY4" fmla="*/ 12623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6671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8042"/>
              <a:gd name="connsiteX1" fmla="*/ 124009 w 187706"/>
              <a:gd name="connsiteY1" fmla="*/ 42890 h 328042"/>
              <a:gd name="connsiteX2" fmla="*/ 152584 w 187706"/>
              <a:gd name="connsiteY2" fmla="*/ 54797 h 328042"/>
              <a:gd name="connsiteX3" fmla="*/ 135913 w 187706"/>
              <a:gd name="connsiteY3" fmla="*/ 114329 h 328042"/>
              <a:gd name="connsiteX4" fmla="*/ 126390 w 187706"/>
              <a:gd name="connsiteY4" fmla="*/ 166715 h 328042"/>
              <a:gd name="connsiteX5" fmla="*/ 140677 w 187706"/>
              <a:gd name="connsiteY5" fmla="*/ 171478 h 328042"/>
              <a:gd name="connsiteX6" fmla="*/ 162108 w 187706"/>
              <a:gd name="connsiteY6" fmla="*/ 176241 h 328042"/>
              <a:gd name="connsiteX7" fmla="*/ 185921 w 187706"/>
              <a:gd name="connsiteY7" fmla="*/ 197672 h 328042"/>
              <a:gd name="connsiteX8" fmla="*/ 185920 w 187706"/>
              <a:gd name="connsiteY8" fmla="*/ 250060 h 328042"/>
              <a:gd name="connsiteX9" fmla="*/ 171632 w 187706"/>
              <a:gd name="connsiteY9" fmla="*/ 290541 h 328042"/>
              <a:gd name="connsiteX10" fmla="*/ 128770 w 187706"/>
              <a:gd name="connsiteY10" fmla="*/ 326260 h 328042"/>
              <a:gd name="connsiteX11" fmla="*/ 97814 w 187706"/>
              <a:gd name="connsiteY11" fmla="*/ 221484 h 328042"/>
              <a:gd name="connsiteX12" fmla="*/ 100195 w 187706"/>
              <a:gd name="connsiteY12" fmla="*/ 190528 h 328042"/>
              <a:gd name="connsiteX13" fmla="*/ 69239 w 187706"/>
              <a:gd name="connsiteY13" fmla="*/ 183385 h 328042"/>
              <a:gd name="connsiteX14" fmla="*/ 40664 w 187706"/>
              <a:gd name="connsiteY14" fmla="*/ 173860 h 328042"/>
              <a:gd name="connsiteX15" fmla="*/ 33520 w 187706"/>
              <a:gd name="connsiteY15" fmla="*/ 171478 h 328042"/>
              <a:gd name="connsiteX16" fmla="*/ 26377 w 187706"/>
              <a:gd name="connsiteY16" fmla="*/ 169097 h 328042"/>
              <a:gd name="connsiteX17" fmla="*/ 19233 w 187706"/>
              <a:gd name="connsiteY17" fmla="*/ 161953 h 328042"/>
              <a:gd name="connsiteX18" fmla="*/ 14470 w 187706"/>
              <a:gd name="connsiteY18" fmla="*/ 154810 h 328042"/>
              <a:gd name="connsiteX19" fmla="*/ 7327 w 187706"/>
              <a:gd name="connsiteY19" fmla="*/ 150047 h 328042"/>
              <a:gd name="connsiteX20" fmla="*/ 2564 w 187706"/>
              <a:gd name="connsiteY20" fmla="*/ 123853 h 328042"/>
              <a:gd name="connsiteX21" fmla="*/ 12089 w 187706"/>
              <a:gd name="connsiteY21" fmla="*/ 30985 h 328042"/>
              <a:gd name="connsiteX22" fmla="*/ 28758 w 187706"/>
              <a:gd name="connsiteY22" fmla="*/ 29 h 328042"/>
              <a:gd name="connsiteX23" fmla="*/ 74002 w 187706"/>
              <a:gd name="connsiteY23" fmla="*/ 11934 h 328042"/>
              <a:gd name="connsiteX0" fmla="*/ 74002 w 187706"/>
              <a:gd name="connsiteY0" fmla="*/ 11934 h 326524"/>
              <a:gd name="connsiteX1" fmla="*/ 124009 w 187706"/>
              <a:gd name="connsiteY1" fmla="*/ 42890 h 326524"/>
              <a:gd name="connsiteX2" fmla="*/ 152584 w 187706"/>
              <a:gd name="connsiteY2" fmla="*/ 54797 h 326524"/>
              <a:gd name="connsiteX3" fmla="*/ 135913 w 187706"/>
              <a:gd name="connsiteY3" fmla="*/ 114329 h 326524"/>
              <a:gd name="connsiteX4" fmla="*/ 126390 w 187706"/>
              <a:gd name="connsiteY4" fmla="*/ 166715 h 326524"/>
              <a:gd name="connsiteX5" fmla="*/ 140677 w 187706"/>
              <a:gd name="connsiteY5" fmla="*/ 171478 h 326524"/>
              <a:gd name="connsiteX6" fmla="*/ 162108 w 187706"/>
              <a:gd name="connsiteY6" fmla="*/ 176241 h 326524"/>
              <a:gd name="connsiteX7" fmla="*/ 185921 w 187706"/>
              <a:gd name="connsiteY7" fmla="*/ 197672 h 326524"/>
              <a:gd name="connsiteX8" fmla="*/ 185920 w 187706"/>
              <a:gd name="connsiteY8" fmla="*/ 250060 h 326524"/>
              <a:gd name="connsiteX9" fmla="*/ 171632 w 187706"/>
              <a:gd name="connsiteY9" fmla="*/ 290541 h 326524"/>
              <a:gd name="connsiteX10" fmla="*/ 128770 w 187706"/>
              <a:gd name="connsiteY10" fmla="*/ 326260 h 326524"/>
              <a:gd name="connsiteX11" fmla="*/ 97814 w 187706"/>
              <a:gd name="connsiteY11" fmla="*/ 300065 h 326524"/>
              <a:gd name="connsiteX12" fmla="*/ 100195 w 187706"/>
              <a:gd name="connsiteY12" fmla="*/ 190528 h 326524"/>
              <a:gd name="connsiteX13" fmla="*/ 69239 w 187706"/>
              <a:gd name="connsiteY13" fmla="*/ 183385 h 326524"/>
              <a:gd name="connsiteX14" fmla="*/ 40664 w 187706"/>
              <a:gd name="connsiteY14" fmla="*/ 173860 h 326524"/>
              <a:gd name="connsiteX15" fmla="*/ 33520 w 187706"/>
              <a:gd name="connsiteY15" fmla="*/ 171478 h 326524"/>
              <a:gd name="connsiteX16" fmla="*/ 26377 w 187706"/>
              <a:gd name="connsiteY16" fmla="*/ 169097 h 326524"/>
              <a:gd name="connsiteX17" fmla="*/ 19233 w 187706"/>
              <a:gd name="connsiteY17" fmla="*/ 161953 h 326524"/>
              <a:gd name="connsiteX18" fmla="*/ 14470 w 187706"/>
              <a:gd name="connsiteY18" fmla="*/ 154810 h 326524"/>
              <a:gd name="connsiteX19" fmla="*/ 7327 w 187706"/>
              <a:gd name="connsiteY19" fmla="*/ 150047 h 326524"/>
              <a:gd name="connsiteX20" fmla="*/ 2564 w 187706"/>
              <a:gd name="connsiteY20" fmla="*/ 123853 h 326524"/>
              <a:gd name="connsiteX21" fmla="*/ 12089 w 187706"/>
              <a:gd name="connsiteY21" fmla="*/ 30985 h 326524"/>
              <a:gd name="connsiteX22" fmla="*/ 28758 w 187706"/>
              <a:gd name="connsiteY22" fmla="*/ 29 h 326524"/>
              <a:gd name="connsiteX23" fmla="*/ 74002 w 187706"/>
              <a:gd name="connsiteY23" fmla="*/ 11934 h 32652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69239 w 187706"/>
              <a:gd name="connsiteY13" fmla="*/ 183385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88289 w 187706"/>
              <a:gd name="connsiteY13" fmla="*/ 192910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8619 w 192323"/>
              <a:gd name="connsiteY0" fmla="*/ 11934 h 326384"/>
              <a:gd name="connsiteX1" fmla="*/ 128626 w 192323"/>
              <a:gd name="connsiteY1" fmla="*/ 42890 h 326384"/>
              <a:gd name="connsiteX2" fmla="*/ 157201 w 192323"/>
              <a:gd name="connsiteY2" fmla="*/ 54797 h 326384"/>
              <a:gd name="connsiteX3" fmla="*/ 140530 w 192323"/>
              <a:gd name="connsiteY3" fmla="*/ 114329 h 326384"/>
              <a:gd name="connsiteX4" fmla="*/ 131007 w 192323"/>
              <a:gd name="connsiteY4" fmla="*/ 166715 h 326384"/>
              <a:gd name="connsiteX5" fmla="*/ 145294 w 192323"/>
              <a:gd name="connsiteY5" fmla="*/ 171478 h 326384"/>
              <a:gd name="connsiteX6" fmla="*/ 166725 w 192323"/>
              <a:gd name="connsiteY6" fmla="*/ 176241 h 326384"/>
              <a:gd name="connsiteX7" fmla="*/ 190538 w 192323"/>
              <a:gd name="connsiteY7" fmla="*/ 197672 h 326384"/>
              <a:gd name="connsiteX8" fmla="*/ 190537 w 192323"/>
              <a:gd name="connsiteY8" fmla="*/ 250060 h 326384"/>
              <a:gd name="connsiteX9" fmla="*/ 176249 w 192323"/>
              <a:gd name="connsiteY9" fmla="*/ 290541 h 326384"/>
              <a:gd name="connsiteX10" fmla="*/ 133387 w 192323"/>
              <a:gd name="connsiteY10" fmla="*/ 326260 h 326384"/>
              <a:gd name="connsiteX11" fmla="*/ 102431 w 192323"/>
              <a:gd name="connsiteY11" fmla="*/ 300065 h 326384"/>
              <a:gd name="connsiteX12" fmla="*/ 107193 w 192323"/>
              <a:gd name="connsiteY12" fmla="*/ 242916 h 326384"/>
              <a:gd name="connsiteX13" fmla="*/ 92906 w 192323"/>
              <a:gd name="connsiteY13" fmla="*/ 192910 h 326384"/>
              <a:gd name="connsiteX14" fmla="*/ 45281 w 192323"/>
              <a:gd name="connsiteY14" fmla="*/ 173860 h 326384"/>
              <a:gd name="connsiteX15" fmla="*/ 38137 w 192323"/>
              <a:gd name="connsiteY15" fmla="*/ 171478 h 326384"/>
              <a:gd name="connsiteX16" fmla="*/ 30994 w 192323"/>
              <a:gd name="connsiteY16" fmla="*/ 169097 h 326384"/>
              <a:gd name="connsiteX17" fmla="*/ 23850 w 192323"/>
              <a:gd name="connsiteY17" fmla="*/ 161953 h 326384"/>
              <a:gd name="connsiteX18" fmla="*/ 19087 w 192323"/>
              <a:gd name="connsiteY18" fmla="*/ 154810 h 326384"/>
              <a:gd name="connsiteX19" fmla="*/ 11944 w 192323"/>
              <a:gd name="connsiteY19" fmla="*/ 150047 h 326384"/>
              <a:gd name="connsiteX20" fmla="*/ 37 w 192323"/>
              <a:gd name="connsiteY20" fmla="*/ 88134 h 326384"/>
              <a:gd name="connsiteX21" fmla="*/ 16706 w 192323"/>
              <a:gd name="connsiteY21" fmla="*/ 30985 h 326384"/>
              <a:gd name="connsiteX22" fmla="*/ 33375 w 192323"/>
              <a:gd name="connsiteY22" fmla="*/ 29 h 326384"/>
              <a:gd name="connsiteX23" fmla="*/ 78619 w 192323"/>
              <a:gd name="connsiteY23" fmla="*/ 11934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323" h="326384">
                <a:moveTo>
                  <a:pt x="78619" y="11934"/>
                </a:moveTo>
                <a:cubicBezTo>
                  <a:pt x="94494" y="19077"/>
                  <a:pt x="115529" y="35746"/>
                  <a:pt x="128626" y="42890"/>
                </a:cubicBezTo>
                <a:cubicBezTo>
                  <a:pt x="141723" y="50034"/>
                  <a:pt x="155217" y="42890"/>
                  <a:pt x="157201" y="54797"/>
                </a:cubicBezTo>
                <a:cubicBezTo>
                  <a:pt x="159185" y="66704"/>
                  <a:pt x="144896" y="95676"/>
                  <a:pt x="140530" y="114329"/>
                </a:cubicBezTo>
                <a:cubicBezTo>
                  <a:pt x="136164" y="132982"/>
                  <a:pt x="130213" y="157190"/>
                  <a:pt x="131007" y="166715"/>
                </a:cubicBezTo>
                <a:cubicBezTo>
                  <a:pt x="131801" y="176240"/>
                  <a:pt x="139341" y="169890"/>
                  <a:pt x="145294" y="171478"/>
                </a:cubicBezTo>
                <a:cubicBezTo>
                  <a:pt x="151247" y="173066"/>
                  <a:pt x="159184" y="171875"/>
                  <a:pt x="166725" y="176241"/>
                </a:cubicBezTo>
                <a:cubicBezTo>
                  <a:pt x="174266" y="180607"/>
                  <a:pt x="188157" y="196878"/>
                  <a:pt x="190538" y="197672"/>
                </a:cubicBezTo>
                <a:cubicBezTo>
                  <a:pt x="192919" y="199260"/>
                  <a:pt x="192918" y="234582"/>
                  <a:pt x="190537" y="250060"/>
                </a:cubicBezTo>
                <a:cubicBezTo>
                  <a:pt x="188156" y="265538"/>
                  <a:pt x="187904" y="286656"/>
                  <a:pt x="176249" y="290541"/>
                </a:cubicBezTo>
                <a:cubicBezTo>
                  <a:pt x="157199" y="289747"/>
                  <a:pt x="145690" y="324673"/>
                  <a:pt x="133387" y="326260"/>
                </a:cubicBezTo>
                <a:cubicBezTo>
                  <a:pt x="121084" y="327847"/>
                  <a:pt x="106797" y="313956"/>
                  <a:pt x="102431" y="300065"/>
                </a:cubicBezTo>
                <a:cubicBezTo>
                  <a:pt x="98065" y="286174"/>
                  <a:pt x="108780" y="260775"/>
                  <a:pt x="107193" y="242916"/>
                </a:cubicBezTo>
                <a:cubicBezTo>
                  <a:pt x="105606" y="225057"/>
                  <a:pt x="102737" y="194314"/>
                  <a:pt x="92906" y="192910"/>
                </a:cubicBezTo>
                <a:lnTo>
                  <a:pt x="45281" y="173860"/>
                </a:lnTo>
                <a:cubicBezTo>
                  <a:pt x="36153" y="170288"/>
                  <a:pt x="40518" y="172272"/>
                  <a:pt x="38137" y="171478"/>
                </a:cubicBezTo>
                <a:lnTo>
                  <a:pt x="30994" y="169097"/>
                </a:lnTo>
                <a:cubicBezTo>
                  <a:pt x="28613" y="166716"/>
                  <a:pt x="26006" y="164540"/>
                  <a:pt x="23850" y="161953"/>
                </a:cubicBezTo>
                <a:cubicBezTo>
                  <a:pt x="22018" y="159755"/>
                  <a:pt x="21111" y="156834"/>
                  <a:pt x="19087" y="154810"/>
                </a:cubicBezTo>
                <a:cubicBezTo>
                  <a:pt x="17063" y="152786"/>
                  <a:pt x="14325" y="151635"/>
                  <a:pt x="11944" y="150047"/>
                </a:cubicBezTo>
                <a:cubicBezTo>
                  <a:pt x="11150" y="147666"/>
                  <a:pt x="-757" y="107978"/>
                  <a:pt x="37" y="88134"/>
                </a:cubicBezTo>
                <a:cubicBezTo>
                  <a:pt x="831" y="68290"/>
                  <a:pt x="-3577" y="30063"/>
                  <a:pt x="16706" y="30985"/>
                </a:cubicBezTo>
                <a:cubicBezTo>
                  <a:pt x="19087" y="32572"/>
                  <a:pt x="30760" y="-1133"/>
                  <a:pt x="33375" y="29"/>
                </a:cubicBezTo>
                <a:cubicBezTo>
                  <a:pt x="48415" y="6713"/>
                  <a:pt x="62744" y="4791"/>
                  <a:pt x="78619" y="11934"/>
                </a:cubicBezTo>
                <a:close/>
              </a:path>
            </a:pathLst>
          </a:custGeom>
          <a:solidFill>
            <a:srgbClr val="0093DD"/>
          </a:solidFill>
          <a:ln w="9525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Dowolny kształt 79"/>
          <p:cNvSpPr/>
          <p:nvPr/>
        </p:nvSpPr>
        <p:spPr>
          <a:xfrm>
            <a:off x="4838700" y="3976688"/>
            <a:ext cx="226405" cy="107156"/>
          </a:xfrm>
          <a:custGeom>
            <a:avLst/>
            <a:gdLst>
              <a:gd name="connsiteX0" fmla="*/ 16669 w 226405"/>
              <a:gd name="connsiteY0" fmla="*/ 28575 h 107156"/>
              <a:gd name="connsiteX1" fmla="*/ 16669 w 226405"/>
              <a:gd name="connsiteY1" fmla="*/ 28575 h 107156"/>
              <a:gd name="connsiteX2" fmla="*/ 57150 w 226405"/>
              <a:gd name="connsiteY2" fmla="*/ 26193 h 107156"/>
              <a:gd name="connsiteX3" fmla="*/ 66675 w 226405"/>
              <a:gd name="connsiteY3" fmla="*/ 23812 h 107156"/>
              <a:gd name="connsiteX4" fmla="*/ 85725 w 226405"/>
              <a:gd name="connsiteY4" fmla="*/ 19050 h 107156"/>
              <a:gd name="connsiteX5" fmla="*/ 102394 w 226405"/>
              <a:gd name="connsiteY5" fmla="*/ 14287 h 107156"/>
              <a:gd name="connsiteX6" fmla="*/ 109538 w 226405"/>
              <a:gd name="connsiteY6" fmla="*/ 9525 h 107156"/>
              <a:gd name="connsiteX7" fmla="*/ 135731 w 226405"/>
              <a:gd name="connsiteY7" fmla="*/ 2381 h 107156"/>
              <a:gd name="connsiteX8" fmla="*/ 142875 w 226405"/>
              <a:gd name="connsiteY8" fmla="*/ 0 h 107156"/>
              <a:gd name="connsiteX9" fmla="*/ 173831 w 226405"/>
              <a:gd name="connsiteY9" fmla="*/ 2381 h 107156"/>
              <a:gd name="connsiteX10" fmla="*/ 180975 w 226405"/>
              <a:gd name="connsiteY10" fmla="*/ 4762 h 107156"/>
              <a:gd name="connsiteX11" fmla="*/ 188119 w 226405"/>
              <a:gd name="connsiteY11" fmla="*/ 11906 h 107156"/>
              <a:gd name="connsiteX12" fmla="*/ 195263 w 226405"/>
              <a:gd name="connsiteY12" fmla="*/ 16668 h 107156"/>
              <a:gd name="connsiteX13" fmla="*/ 200025 w 226405"/>
              <a:gd name="connsiteY13" fmla="*/ 23812 h 107156"/>
              <a:gd name="connsiteX14" fmla="*/ 207169 w 226405"/>
              <a:gd name="connsiteY14" fmla="*/ 28575 h 107156"/>
              <a:gd name="connsiteX15" fmla="*/ 214313 w 226405"/>
              <a:gd name="connsiteY15" fmla="*/ 42862 h 107156"/>
              <a:gd name="connsiteX16" fmla="*/ 221456 w 226405"/>
              <a:gd name="connsiteY16" fmla="*/ 45243 h 107156"/>
              <a:gd name="connsiteX17" fmla="*/ 223838 w 226405"/>
              <a:gd name="connsiteY17" fmla="*/ 54768 h 107156"/>
              <a:gd name="connsiteX18" fmla="*/ 226219 w 226405"/>
              <a:gd name="connsiteY18" fmla="*/ 61912 h 107156"/>
              <a:gd name="connsiteX19" fmla="*/ 223838 w 226405"/>
              <a:gd name="connsiteY19" fmla="*/ 97631 h 107156"/>
              <a:gd name="connsiteX20" fmla="*/ 214313 w 226405"/>
              <a:gd name="connsiteY20" fmla="*/ 100012 h 107156"/>
              <a:gd name="connsiteX21" fmla="*/ 190500 w 226405"/>
              <a:gd name="connsiteY21" fmla="*/ 107156 h 107156"/>
              <a:gd name="connsiteX22" fmla="*/ 64294 w 226405"/>
              <a:gd name="connsiteY22" fmla="*/ 104775 h 107156"/>
              <a:gd name="connsiteX23" fmla="*/ 50006 w 226405"/>
              <a:gd name="connsiteY23" fmla="*/ 100012 h 107156"/>
              <a:gd name="connsiteX24" fmla="*/ 42863 w 226405"/>
              <a:gd name="connsiteY24" fmla="*/ 97631 h 107156"/>
              <a:gd name="connsiteX25" fmla="*/ 35719 w 226405"/>
              <a:gd name="connsiteY25" fmla="*/ 92868 h 107156"/>
              <a:gd name="connsiteX26" fmla="*/ 28575 w 226405"/>
              <a:gd name="connsiteY26" fmla="*/ 90487 h 107156"/>
              <a:gd name="connsiteX27" fmla="*/ 14288 w 226405"/>
              <a:gd name="connsiteY27" fmla="*/ 80962 h 107156"/>
              <a:gd name="connsiteX28" fmla="*/ 4763 w 226405"/>
              <a:gd name="connsiteY28" fmla="*/ 52387 h 107156"/>
              <a:gd name="connsiteX29" fmla="*/ 2381 w 226405"/>
              <a:gd name="connsiteY29" fmla="*/ 45243 h 107156"/>
              <a:gd name="connsiteX30" fmla="*/ 0 w 226405"/>
              <a:gd name="connsiteY30" fmla="*/ 38100 h 107156"/>
              <a:gd name="connsiteX31" fmla="*/ 16669 w 226405"/>
              <a:gd name="connsiteY31" fmla="*/ 28575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405" h="107156">
                <a:moveTo>
                  <a:pt x="16669" y="28575"/>
                </a:moveTo>
                <a:lnTo>
                  <a:pt x="16669" y="28575"/>
                </a:lnTo>
                <a:cubicBezTo>
                  <a:pt x="30163" y="27781"/>
                  <a:pt x="43694" y="27475"/>
                  <a:pt x="57150" y="26193"/>
                </a:cubicBezTo>
                <a:cubicBezTo>
                  <a:pt x="60408" y="25883"/>
                  <a:pt x="63480" y="24522"/>
                  <a:pt x="66675" y="23812"/>
                </a:cubicBezTo>
                <a:cubicBezTo>
                  <a:pt x="99319" y="16558"/>
                  <a:pt x="63406" y="25427"/>
                  <a:pt x="85725" y="19050"/>
                </a:cubicBezTo>
                <a:cubicBezTo>
                  <a:pt x="89280" y="18034"/>
                  <a:pt x="98592" y="16188"/>
                  <a:pt x="102394" y="14287"/>
                </a:cubicBezTo>
                <a:cubicBezTo>
                  <a:pt x="104954" y="13007"/>
                  <a:pt x="106923" y="10687"/>
                  <a:pt x="109538" y="9525"/>
                </a:cubicBezTo>
                <a:cubicBezTo>
                  <a:pt x="122678" y="3685"/>
                  <a:pt x="122923" y="5583"/>
                  <a:pt x="135731" y="2381"/>
                </a:cubicBezTo>
                <a:cubicBezTo>
                  <a:pt x="138166" y="1772"/>
                  <a:pt x="140494" y="794"/>
                  <a:pt x="142875" y="0"/>
                </a:cubicBezTo>
                <a:cubicBezTo>
                  <a:pt x="153194" y="794"/>
                  <a:pt x="163562" y="1097"/>
                  <a:pt x="173831" y="2381"/>
                </a:cubicBezTo>
                <a:cubicBezTo>
                  <a:pt x="176322" y="2692"/>
                  <a:pt x="178886" y="3370"/>
                  <a:pt x="180975" y="4762"/>
                </a:cubicBezTo>
                <a:cubicBezTo>
                  <a:pt x="183777" y="6630"/>
                  <a:pt x="185532" y="9750"/>
                  <a:pt x="188119" y="11906"/>
                </a:cubicBezTo>
                <a:cubicBezTo>
                  <a:pt x="190318" y="13738"/>
                  <a:pt x="192882" y="15081"/>
                  <a:pt x="195263" y="16668"/>
                </a:cubicBezTo>
                <a:cubicBezTo>
                  <a:pt x="196850" y="19049"/>
                  <a:pt x="198001" y="21788"/>
                  <a:pt x="200025" y="23812"/>
                </a:cubicBezTo>
                <a:cubicBezTo>
                  <a:pt x="202049" y="25836"/>
                  <a:pt x="205381" y="26340"/>
                  <a:pt x="207169" y="28575"/>
                </a:cubicBezTo>
                <a:cubicBezTo>
                  <a:pt x="214840" y="38163"/>
                  <a:pt x="203157" y="33937"/>
                  <a:pt x="214313" y="42862"/>
                </a:cubicBezTo>
                <a:cubicBezTo>
                  <a:pt x="216273" y="44430"/>
                  <a:pt x="219075" y="44449"/>
                  <a:pt x="221456" y="45243"/>
                </a:cubicBezTo>
                <a:cubicBezTo>
                  <a:pt x="222250" y="48418"/>
                  <a:pt x="222939" y="51621"/>
                  <a:pt x="223838" y="54768"/>
                </a:cubicBezTo>
                <a:cubicBezTo>
                  <a:pt x="224528" y="57182"/>
                  <a:pt x="226219" y="59402"/>
                  <a:pt x="226219" y="61912"/>
                </a:cubicBezTo>
                <a:cubicBezTo>
                  <a:pt x="226219" y="73845"/>
                  <a:pt x="227397" y="86241"/>
                  <a:pt x="223838" y="97631"/>
                </a:cubicBezTo>
                <a:cubicBezTo>
                  <a:pt x="222862" y="100755"/>
                  <a:pt x="217448" y="99072"/>
                  <a:pt x="214313" y="100012"/>
                </a:cubicBezTo>
                <a:cubicBezTo>
                  <a:pt x="185326" y="108708"/>
                  <a:pt x="212454" y="101668"/>
                  <a:pt x="190500" y="107156"/>
                </a:cubicBezTo>
                <a:cubicBezTo>
                  <a:pt x="148431" y="106362"/>
                  <a:pt x="106316" y="106912"/>
                  <a:pt x="64294" y="104775"/>
                </a:cubicBezTo>
                <a:cubicBezTo>
                  <a:pt x="59280" y="104520"/>
                  <a:pt x="54769" y="101600"/>
                  <a:pt x="50006" y="100012"/>
                </a:cubicBezTo>
                <a:lnTo>
                  <a:pt x="42863" y="97631"/>
                </a:lnTo>
                <a:cubicBezTo>
                  <a:pt x="40482" y="96043"/>
                  <a:pt x="38279" y="94148"/>
                  <a:pt x="35719" y="92868"/>
                </a:cubicBezTo>
                <a:cubicBezTo>
                  <a:pt x="33474" y="91745"/>
                  <a:pt x="30769" y="91706"/>
                  <a:pt x="28575" y="90487"/>
                </a:cubicBezTo>
                <a:cubicBezTo>
                  <a:pt x="23572" y="87707"/>
                  <a:pt x="14288" y="80962"/>
                  <a:pt x="14288" y="80962"/>
                </a:cubicBezTo>
                <a:lnTo>
                  <a:pt x="4763" y="52387"/>
                </a:lnTo>
                <a:lnTo>
                  <a:pt x="2381" y="45243"/>
                </a:lnTo>
                <a:lnTo>
                  <a:pt x="0" y="38100"/>
                </a:lnTo>
                <a:lnTo>
                  <a:pt x="16669" y="28575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zakrzywiony 16"/>
          <p:cNvCxnSpPr/>
          <p:nvPr/>
        </p:nvCxnSpPr>
        <p:spPr>
          <a:xfrm rot="5400000" flipH="1" flipV="1">
            <a:off x="4341983" y="4124732"/>
            <a:ext cx="391449" cy="337862"/>
          </a:xfrm>
          <a:prstGeom prst="curvedConnector3">
            <a:avLst>
              <a:gd name="adj1" fmla="val 72711"/>
            </a:avLst>
          </a:prstGeom>
          <a:ln w="66675" cmpd="tri">
            <a:solidFill>
              <a:srgbClr val="FB897D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zakrzywiony 85"/>
          <p:cNvCxnSpPr>
            <a:endCxn id="9" idx="3"/>
          </p:cNvCxnSpPr>
          <p:nvPr/>
        </p:nvCxnSpPr>
        <p:spPr>
          <a:xfrm rot="5400000" flipH="1" flipV="1">
            <a:off x="4789308" y="3777910"/>
            <a:ext cx="270600" cy="212716"/>
          </a:xfrm>
          <a:prstGeom prst="curvedConnector3">
            <a:avLst>
              <a:gd name="adj1" fmla="val 50000"/>
            </a:avLst>
          </a:prstGeom>
          <a:ln w="66675" cmpd="tri">
            <a:solidFill>
              <a:srgbClr val="FB897D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8696" y="34549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Dowolny kształt 110"/>
          <p:cNvSpPr/>
          <p:nvPr/>
        </p:nvSpPr>
        <p:spPr>
          <a:xfrm>
            <a:off x="4847087" y="3843980"/>
            <a:ext cx="167902" cy="866476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09" h="832595">
                <a:moveTo>
                  <a:pt x="0" y="832595"/>
                </a:moveTo>
                <a:cubicBezTo>
                  <a:pt x="124967" y="684483"/>
                  <a:pt x="145689" y="561200"/>
                  <a:pt x="186874" y="480040"/>
                </a:cubicBezTo>
                <a:cubicBezTo>
                  <a:pt x="228059" y="39888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B897D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Dowolny kształt 114"/>
          <p:cNvSpPr/>
          <p:nvPr/>
        </p:nvSpPr>
        <p:spPr>
          <a:xfrm rot="5137851" flipH="1">
            <a:off x="4263913" y="3663576"/>
            <a:ext cx="701684" cy="829467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549" h="829467">
                <a:moveTo>
                  <a:pt x="619331" y="0"/>
                </a:moveTo>
                <a:cubicBezTo>
                  <a:pt x="641365" y="301128"/>
                  <a:pt x="544339" y="357564"/>
                  <a:pt x="508528" y="477599"/>
                </a:cubicBezTo>
                <a:cubicBezTo>
                  <a:pt x="472717" y="597634"/>
                  <a:pt x="444489" y="662600"/>
                  <a:pt x="404465" y="720213"/>
                </a:cubicBezTo>
                <a:cubicBezTo>
                  <a:pt x="364441" y="777826"/>
                  <a:pt x="312339" y="808421"/>
                  <a:pt x="268382" y="823277"/>
                </a:cubicBezTo>
                <a:cubicBezTo>
                  <a:pt x="224425" y="838133"/>
                  <a:pt x="185456" y="823348"/>
                  <a:pt x="140726" y="809347"/>
                </a:cubicBezTo>
                <a:cubicBezTo>
                  <a:pt x="95996" y="795346"/>
                  <a:pt x="7345" y="739269"/>
                  <a:pt x="0" y="739269"/>
                </a:cubicBezTo>
              </a:path>
            </a:pathLst>
          </a:custGeom>
          <a:noFill/>
          <a:ln w="44450" cmpd="dbl">
            <a:solidFill>
              <a:srgbClr val="73B149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Dowolny kształt 120"/>
          <p:cNvSpPr/>
          <p:nvPr/>
        </p:nvSpPr>
        <p:spPr>
          <a:xfrm rot="6744518">
            <a:off x="3875651" y="4098550"/>
            <a:ext cx="180569" cy="559703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B897D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9" name="pole tekstowe 118"/>
          <p:cNvSpPr txBox="1"/>
          <p:nvPr/>
        </p:nvSpPr>
        <p:spPr>
          <a:xfrm>
            <a:off x="10743111" y="149842"/>
            <a:ext cx="117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4 I 1919</a:t>
            </a:r>
            <a:endParaRPr lang="pl-PL" b="1" dirty="0"/>
          </a:p>
        </p:txBody>
      </p:sp>
      <p:sp>
        <p:nvSpPr>
          <p:cNvPr id="120" name="pole tekstowe 119"/>
          <p:cNvSpPr txBox="1"/>
          <p:nvPr/>
        </p:nvSpPr>
        <p:spPr>
          <a:xfrm>
            <a:off x="10499201" y="380675"/>
            <a:ext cx="1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Wymarsz do Nakła      34 powstańców</a:t>
            </a:r>
            <a:endParaRPr lang="pl-PL" sz="1200" dirty="0"/>
          </a:p>
        </p:txBody>
      </p:sp>
      <p:sp>
        <p:nvSpPr>
          <p:cNvPr id="7" name="Dowolny kształt 6"/>
          <p:cNvSpPr/>
          <p:nvPr/>
        </p:nvSpPr>
        <p:spPr>
          <a:xfrm>
            <a:off x="4362821" y="2306917"/>
            <a:ext cx="1171905" cy="2145553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71905" h="2145553">
                <a:moveTo>
                  <a:pt x="0" y="2145553"/>
                </a:moveTo>
                <a:cubicBezTo>
                  <a:pt x="2463" y="2076583"/>
                  <a:pt x="-4264" y="2013193"/>
                  <a:pt x="11952" y="1948329"/>
                </a:cubicBezTo>
                <a:cubicBezTo>
                  <a:pt x="13480" y="1942217"/>
                  <a:pt x="15937" y="1936376"/>
                  <a:pt x="17929" y="1930400"/>
                </a:cubicBezTo>
                <a:cubicBezTo>
                  <a:pt x="19921" y="1918447"/>
                  <a:pt x="20966" y="1906297"/>
                  <a:pt x="23905" y="1894541"/>
                </a:cubicBezTo>
                <a:cubicBezTo>
                  <a:pt x="26961" y="1882318"/>
                  <a:pt x="31874" y="1870635"/>
                  <a:pt x="35858" y="1858682"/>
                </a:cubicBezTo>
                <a:lnTo>
                  <a:pt x="47811" y="1822823"/>
                </a:lnTo>
                <a:lnTo>
                  <a:pt x="59764" y="1786964"/>
                </a:lnTo>
                <a:cubicBezTo>
                  <a:pt x="61756" y="1780988"/>
                  <a:pt x="64506" y="1775212"/>
                  <a:pt x="65741" y="1769035"/>
                </a:cubicBezTo>
                <a:cubicBezTo>
                  <a:pt x="67733" y="1759074"/>
                  <a:pt x="69044" y="1748953"/>
                  <a:pt x="71717" y="1739153"/>
                </a:cubicBezTo>
                <a:cubicBezTo>
                  <a:pt x="75032" y="1726997"/>
                  <a:pt x="79686" y="1715247"/>
                  <a:pt x="83670" y="1703294"/>
                </a:cubicBezTo>
                <a:cubicBezTo>
                  <a:pt x="85662" y="1697317"/>
                  <a:pt x="88119" y="1691476"/>
                  <a:pt x="89647" y="1685364"/>
                </a:cubicBezTo>
                <a:cubicBezTo>
                  <a:pt x="97365" y="1654490"/>
                  <a:pt x="91067" y="1668292"/>
                  <a:pt x="107576" y="1643529"/>
                </a:cubicBezTo>
                <a:cubicBezTo>
                  <a:pt x="112838" y="1627741"/>
                  <a:pt x="122044" y="1594879"/>
                  <a:pt x="137458" y="1589741"/>
                </a:cubicBezTo>
                <a:cubicBezTo>
                  <a:pt x="182533" y="1574715"/>
                  <a:pt x="126966" y="1594986"/>
                  <a:pt x="173317" y="1571811"/>
                </a:cubicBezTo>
                <a:cubicBezTo>
                  <a:pt x="178952" y="1568994"/>
                  <a:pt x="185270" y="1567827"/>
                  <a:pt x="191247" y="1565835"/>
                </a:cubicBezTo>
                <a:cubicBezTo>
                  <a:pt x="203200" y="1557866"/>
                  <a:pt x="213477" y="1546471"/>
                  <a:pt x="227105" y="1541929"/>
                </a:cubicBezTo>
                <a:cubicBezTo>
                  <a:pt x="287400" y="1521833"/>
                  <a:pt x="193846" y="1552505"/>
                  <a:pt x="268941" y="1529976"/>
                </a:cubicBezTo>
                <a:cubicBezTo>
                  <a:pt x="281009" y="1526355"/>
                  <a:pt x="292847" y="1522007"/>
                  <a:pt x="304800" y="1518023"/>
                </a:cubicBezTo>
                <a:lnTo>
                  <a:pt x="394447" y="1488141"/>
                </a:lnTo>
                <a:lnTo>
                  <a:pt x="430305" y="1476188"/>
                </a:lnTo>
                <a:cubicBezTo>
                  <a:pt x="438274" y="1474196"/>
                  <a:pt x="446157" y="1471822"/>
                  <a:pt x="454211" y="1470211"/>
                </a:cubicBezTo>
                <a:cubicBezTo>
                  <a:pt x="486541" y="1463745"/>
                  <a:pt x="486198" y="1466591"/>
                  <a:pt x="513976" y="1458258"/>
                </a:cubicBezTo>
                <a:cubicBezTo>
                  <a:pt x="526044" y="1454638"/>
                  <a:pt x="537882" y="1450290"/>
                  <a:pt x="549835" y="1446306"/>
                </a:cubicBezTo>
                <a:cubicBezTo>
                  <a:pt x="555811" y="1444314"/>
                  <a:pt x="561652" y="1441857"/>
                  <a:pt x="567764" y="1440329"/>
                </a:cubicBezTo>
                <a:cubicBezTo>
                  <a:pt x="603889" y="1431298"/>
                  <a:pt x="583884" y="1436949"/>
                  <a:pt x="627529" y="1422400"/>
                </a:cubicBezTo>
                <a:lnTo>
                  <a:pt x="645458" y="1416423"/>
                </a:lnTo>
                <a:lnTo>
                  <a:pt x="663388" y="1410447"/>
                </a:lnTo>
                <a:cubicBezTo>
                  <a:pt x="669364" y="1406463"/>
                  <a:pt x="674893" y="1401706"/>
                  <a:pt x="681317" y="1398494"/>
                </a:cubicBezTo>
                <a:cubicBezTo>
                  <a:pt x="686952" y="1395676"/>
                  <a:pt x="694792" y="1396972"/>
                  <a:pt x="699247" y="1392517"/>
                </a:cubicBezTo>
                <a:cubicBezTo>
                  <a:pt x="703701" y="1388063"/>
                  <a:pt x="703231" y="1380564"/>
                  <a:pt x="705223" y="1374588"/>
                </a:cubicBezTo>
                <a:cubicBezTo>
                  <a:pt x="703231" y="1352674"/>
                  <a:pt x="964203" y="1222187"/>
                  <a:pt x="1039905" y="1153458"/>
                </a:cubicBezTo>
                <a:cubicBezTo>
                  <a:pt x="1115607" y="1084729"/>
                  <a:pt x="1205253" y="1094689"/>
                  <a:pt x="1159434" y="962211"/>
                </a:cubicBezTo>
                <a:cubicBezTo>
                  <a:pt x="1113615" y="829733"/>
                  <a:pt x="1044885" y="620557"/>
                  <a:pt x="1027952" y="490071"/>
                </a:cubicBezTo>
                <a:cubicBezTo>
                  <a:pt x="1011019" y="359585"/>
                  <a:pt x="1049866" y="260972"/>
                  <a:pt x="1057835" y="179294"/>
                </a:cubicBezTo>
                <a:cubicBezTo>
                  <a:pt x="1065804" y="97616"/>
                  <a:pt x="1059578" y="18676"/>
                  <a:pt x="107576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847" y="209908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0741614" y="842340"/>
            <a:ext cx="117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5/6 I 1919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0567434" y="1083574"/>
            <a:ext cx="157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Nocna bitwa o Mroczę</a:t>
            </a:r>
            <a:endParaRPr lang="pl-PL" sz="1200" dirty="0"/>
          </a:p>
        </p:txBody>
      </p:sp>
      <p:sp>
        <p:nvSpPr>
          <p:cNvPr id="82" name="Dowolny kształt 81"/>
          <p:cNvSpPr/>
          <p:nvPr/>
        </p:nvSpPr>
        <p:spPr>
          <a:xfrm flipH="1">
            <a:off x="5363301" y="1086419"/>
            <a:ext cx="214732" cy="104565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45" h="2102867">
                <a:moveTo>
                  <a:pt x="79068" y="2102867"/>
                </a:moveTo>
                <a:cubicBezTo>
                  <a:pt x="81531" y="2033897"/>
                  <a:pt x="70242" y="1899615"/>
                  <a:pt x="66173" y="1762493"/>
                </a:cubicBezTo>
                <a:cubicBezTo>
                  <a:pt x="62104" y="1625371"/>
                  <a:pt x="29939" y="1482565"/>
                  <a:pt x="54655" y="1280132"/>
                </a:cubicBezTo>
                <a:cubicBezTo>
                  <a:pt x="79371" y="1077699"/>
                  <a:pt x="208137" y="735832"/>
                  <a:pt x="214470" y="547897"/>
                </a:cubicBezTo>
                <a:cubicBezTo>
                  <a:pt x="220803" y="359962"/>
                  <a:pt x="-174172" y="-292706"/>
                  <a:pt x="92651" y="15252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505" y="100871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10806113" y="1360573"/>
            <a:ext cx="99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6 I 1919</a:t>
            </a:r>
            <a:endParaRPr lang="pl-PL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10475119" y="1697831"/>
            <a:ext cx="171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Oddział z Lipin (25 osób) łączy się z Kompania Gołaniecką</a:t>
            </a:r>
            <a:endParaRPr lang="pl-PL" sz="1200" dirty="0"/>
          </a:p>
        </p:txBody>
      </p:sp>
      <p:sp>
        <p:nvSpPr>
          <p:cNvPr id="89" name="Dowolny kształt 88"/>
          <p:cNvSpPr/>
          <p:nvPr/>
        </p:nvSpPr>
        <p:spPr>
          <a:xfrm rot="5955034">
            <a:off x="3882095" y="4019441"/>
            <a:ext cx="62043" cy="743934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Dowolny kształt 89"/>
          <p:cNvSpPr/>
          <p:nvPr/>
        </p:nvSpPr>
        <p:spPr>
          <a:xfrm rot="8026442" flipH="1">
            <a:off x="5907901" y="1025216"/>
            <a:ext cx="245619" cy="12027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72" h="2098801">
                <a:moveTo>
                  <a:pt x="153313" y="2098801"/>
                </a:moveTo>
                <a:cubicBezTo>
                  <a:pt x="155776" y="2029831"/>
                  <a:pt x="-45387" y="1969238"/>
                  <a:pt x="9487" y="1845244"/>
                </a:cubicBezTo>
                <a:cubicBezTo>
                  <a:pt x="64361" y="1721250"/>
                  <a:pt x="397699" y="1573941"/>
                  <a:pt x="482556" y="1354835"/>
                </a:cubicBezTo>
                <a:cubicBezTo>
                  <a:pt x="567413" y="1135729"/>
                  <a:pt x="569179" y="730138"/>
                  <a:pt x="518631" y="530608"/>
                </a:cubicBezTo>
                <a:cubicBezTo>
                  <a:pt x="468083" y="331078"/>
                  <a:pt x="-87557" y="-287573"/>
                  <a:pt x="179266" y="157653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1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5807" y="199242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ole tekstowe 29"/>
          <p:cNvSpPr txBox="1"/>
          <p:nvPr/>
        </p:nvSpPr>
        <p:spPr>
          <a:xfrm>
            <a:off x="10713717" y="3243048"/>
            <a:ext cx="139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7 i 8 I 1919</a:t>
            </a:r>
            <a:endParaRPr lang="pl-PL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0681684" y="3532041"/>
            <a:ext cx="1505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Bitwa o Ślesin</a:t>
            </a:r>
            <a:endParaRPr lang="pl-PL" sz="12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0818460" y="3821452"/>
            <a:ext cx="1279207" cy="38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8 I 1919</a:t>
            </a:r>
            <a:endParaRPr lang="pl-PL" b="1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10728930" y="4073700"/>
            <a:ext cx="143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Bitwa o Chodzież</a:t>
            </a:r>
          </a:p>
          <a:p>
            <a:pPr algn="ctr"/>
            <a:r>
              <a:rPr lang="pl-PL" sz="1200" dirty="0" smtClean="0"/>
              <a:t>Próba zdobycia Szubina</a:t>
            </a:r>
            <a:endParaRPr lang="pl-PL" sz="1200" dirty="0"/>
          </a:p>
        </p:txBody>
      </p:sp>
      <p:sp>
        <p:nvSpPr>
          <p:cNvPr id="94" name="Dowolny kształt 93"/>
          <p:cNvSpPr/>
          <p:nvPr/>
        </p:nvSpPr>
        <p:spPr>
          <a:xfrm rot="4705993" flipH="1">
            <a:off x="4988298" y="2879777"/>
            <a:ext cx="689959" cy="2120251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649" h="2399701">
                <a:moveTo>
                  <a:pt x="0" y="2399701"/>
                </a:moveTo>
                <a:cubicBezTo>
                  <a:pt x="2463" y="2330731"/>
                  <a:pt x="195646" y="2173745"/>
                  <a:pt x="259201" y="2046580"/>
                </a:cubicBezTo>
                <a:cubicBezTo>
                  <a:pt x="322756" y="1919415"/>
                  <a:pt x="351844" y="1858206"/>
                  <a:pt x="381331" y="1636712"/>
                </a:cubicBezTo>
                <a:cubicBezTo>
                  <a:pt x="410818" y="1415218"/>
                  <a:pt x="445357" y="990403"/>
                  <a:pt x="436126" y="717618"/>
                </a:cubicBezTo>
                <a:cubicBezTo>
                  <a:pt x="426895" y="444833"/>
                  <a:pt x="410687" y="641215"/>
                  <a:pt x="32594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732" y="365971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Dowolny kształt 96"/>
          <p:cNvSpPr/>
          <p:nvPr/>
        </p:nvSpPr>
        <p:spPr>
          <a:xfrm rot="16476663">
            <a:off x="2739735" y="2910803"/>
            <a:ext cx="264711" cy="2724596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392" h="2465097">
                <a:moveTo>
                  <a:pt x="2" y="2465097"/>
                </a:moveTo>
                <a:cubicBezTo>
                  <a:pt x="2465" y="2396127"/>
                  <a:pt x="281641" y="2161738"/>
                  <a:pt x="387242" y="2029031"/>
                </a:cubicBezTo>
                <a:cubicBezTo>
                  <a:pt x="492843" y="1896324"/>
                  <a:pt x="544617" y="1860654"/>
                  <a:pt x="633605" y="1668855"/>
                </a:cubicBezTo>
                <a:cubicBezTo>
                  <a:pt x="722593" y="1477056"/>
                  <a:pt x="896495" y="1072004"/>
                  <a:pt x="921169" y="878240"/>
                </a:cubicBezTo>
                <a:cubicBezTo>
                  <a:pt x="945843" y="684476"/>
                  <a:pt x="917668" y="645905"/>
                  <a:pt x="781647" y="506274"/>
                </a:cubicBezTo>
                <a:cubicBezTo>
                  <a:pt x="645626" y="366644"/>
                  <a:pt x="1148327" y="82532"/>
                  <a:pt x="109548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705" y="37700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ole tekstowe 48"/>
          <p:cNvSpPr txBox="1"/>
          <p:nvPr/>
        </p:nvSpPr>
        <p:spPr>
          <a:xfrm>
            <a:off x="10936906" y="4831462"/>
            <a:ext cx="100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9 I 1919</a:t>
            </a:r>
            <a:endParaRPr lang="pl-PL" b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10678417" y="5107170"/>
            <a:ext cx="154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Powrót części Kompanii z Nakła</a:t>
            </a:r>
            <a:endParaRPr lang="pl-PL" sz="1200" dirty="0"/>
          </a:p>
        </p:txBody>
      </p:sp>
      <p:sp>
        <p:nvSpPr>
          <p:cNvPr id="99" name="Dowolny kształt 98"/>
          <p:cNvSpPr/>
          <p:nvPr/>
        </p:nvSpPr>
        <p:spPr>
          <a:xfrm rot="5137851" flipH="1">
            <a:off x="4192592" y="2149029"/>
            <a:ext cx="2249850" cy="2179089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  <a:gd name="connsiteX0" fmla="*/ 619331 w 635472"/>
              <a:gd name="connsiteY0" fmla="*/ 0 h 829467"/>
              <a:gd name="connsiteX1" fmla="*/ 607969 w 635472"/>
              <a:gd name="connsiteY1" fmla="*/ 468880 h 829467"/>
              <a:gd name="connsiteX2" fmla="*/ 404465 w 635472"/>
              <a:gd name="connsiteY2" fmla="*/ 720213 h 829467"/>
              <a:gd name="connsiteX3" fmla="*/ 268382 w 635472"/>
              <a:gd name="connsiteY3" fmla="*/ 823277 h 829467"/>
              <a:gd name="connsiteX4" fmla="*/ 140726 w 635472"/>
              <a:gd name="connsiteY4" fmla="*/ 809347 h 829467"/>
              <a:gd name="connsiteX5" fmla="*/ 0 w 635472"/>
              <a:gd name="connsiteY5" fmla="*/ 739269 h 829467"/>
              <a:gd name="connsiteX0" fmla="*/ 619331 w 640518"/>
              <a:gd name="connsiteY0" fmla="*/ 0 h 846980"/>
              <a:gd name="connsiteX1" fmla="*/ 607969 w 640518"/>
              <a:gd name="connsiteY1" fmla="*/ 468880 h 846980"/>
              <a:gd name="connsiteX2" fmla="*/ 322115 w 640518"/>
              <a:gd name="connsiteY2" fmla="*/ 482997 h 846980"/>
              <a:gd name="connsiteX3" fmla="*/ 268382 w 640518"/>
              <a:gd name="connsiteY3" fmla="*/ 823277 h 846980"/>
              <a:gd name="connsiteX4" fmla="*/ 140726 w 640518"/>
              <a:gd name="connsiteY4" fmla="*/ 809347 h 846980"/>
              <a:gd name="connsiteX5" fmla="*/ 0 w 640518"/>
              <a:gd name="connsiteY5" fmla="*/ 739269 h 846980"/>
              <a:gd name="connsiteX0" fmla="*/ 619331 w 640518"/>
              <a:gd name="connsiteY0" fmla="*/ 0 h 810901"/>
              <a:gd name="connsiteX1" fmla="*/ 607969 w 640518"/>
              <a:gd name="connsiteY1" fmla="*/ 468880 h 810901"/>
              <a:gd name="connsiteX2" fmla="*/ 322115 w 640518"/>
              <a:gd name="connsiteY2" fmla="*/ 482997 h 810901"/>
              <a:gd name="connsiteX3" fmla="*/ 198382 w 640518"/>
              <a:gd name="connsiteY3" fmla="*/ 685187 h 810901"/>
              <a:gd name="connsiteX4" fmla="*/ 140726 w 640518"/>
              <a:gd name="connsiteY4" fmla="*/ 809347 h 810901"/>
              <a:gd name="connsiteX5" fmla="*/ 0 w 640518"/>
              <a:gd name="connsiteY5" fmla="*/ 739269 h 810901"/>
              <a:gd name="connsiteX0" fmla="*/ 619331 w 640518"/>
              <a:gd name="connsiteY0" fmla="*/ 0 h 1035437"/>
              <a:gd name="connsiteX1" fmla="*/ 607969 w 640518"/>
              <a:gd name="connsiteY1" fmla="*/ 468880 h 1035437"/>
              <a:gd name="connsiteX2" fmla="*/ 322115 w 640518"/>
              <a:gd name="connsiteY2" fmla="*/ 482997 h 1035437"/>
              <a:gd name="connsiteX3" fmla="*/ 198382 w 640518"/>
              <a:gd name="connsiteY3" fmla="*/ 685187 h 1035437"/>
              <a:gd name="connsiteX4" fmla="*/ 132202 w 640518"/>
              <a:gd name="connsiteY4" fmla="*/ 1034916 h 1035437"/>
              <a:gd name="connsiteX5" fmla="*/ 0 w 640518"/>
              <a:gd name="connsiteY5" fmla="*/ 739269 h 1035437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044 w 635360"/>
              <a:gd name="connsiteY4" fmla="*/ 1034916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360" h="1094984">
                <a:moveTo>
                  <a:pt x="614173" y="0"/>
                </a:moveTo>
                <a:cubicBezTo>
                  <a:pt x="636207" y="301128"/>
                  <a:pt x="652347" y="388381"/>
                  <a:pt x="602811" y="468880"/>
                </a:cubicBezTo>
                <a:cubicBezTo>
                  <a:pt x="553275" y="549379"/>
                  <a:pt x="385221" y="446946"/>
                  <a:pt x="316957" y="482997"/>
                </a:cubicBezTo>
                <a:cubicBezTo>
                  <a:pt x="248693" y="519048"/>
                  <a:pt x="224849" y="597805"/>
                  <a:pt x="193224" y="685187"/>
                </a:cubicBezTo>
                <a:cubicBezTo>
                  <a:pt x="161599" y="772570"/>
                  <a:pt x="170042" y="977149"/>
                  <a:pt x="127207" y="1007292"/>
                </a:cubicBezTo>
                <a:cubicBezTo>
                  <a:pt x="87050" y="1052672"/>
                  <a:pt x="7345" y="1094984"/>
                  <a:pt x="0" y="1094984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0741614" y="2373622"/>
            <a:ext cx="105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7 I 1919</a:t>
            </a:r>
            <a:endParaRPr lang="pl-PL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538807" y="2593143"/>
            <a:ext cx="154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Pomoc w opanowaniu Margonina</a:t>
            </a:r>
            <a:endParaRPr lang="pl-PL" sz="1200" dirty="0"/>
          </a:p>
        </p:txBody>
      </p:sp>
      <p:sp>
        <p:nvSpPr>
          <p:cNvPr id="92" name="Dowolny kształt 91"/>
          <p:cNvSpPr/>
          <p:nvPr/>
        </p:nvSpPr>
        <p:spPr>
          <a:xfrm rot="16476663">
            <a:off x="3409221" y="3696805"/>
            <a:ext cx="220938" cy="13452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  <a:gd name="connsiteX0" fmla="*/ 46252 w 721503"/>
              <a:gd name="connsiteY0" fmla="*/ 2174744 h 2174744"/>
              <a:gd name="connsiteX1" fmla="*/ 9353 w 721503"/>
              <a:gd name="connsiteY1" fmla="*/ 2029031 h 2174744"/>
              <a:gd name="connsiteX2" fmla="*/ 255716 w 721503"/>
              <a:gd name="connsiteY2" fmla="*/ 1668855 h 2174744"/>
              <a:gd name="connsiteX3" fmla="*/ 543280 w 721503"/>
              <a:gd name="connsiteY3" fmla="*/ 878240 h 2174744"/>
              <a:gd name="connsiteX4" fmla="*/ 403758 w 721503"/>
              <a:gd name="connsiteY4" fmla="*/ 506274 h 2174744"/>
              <a:gd name="connsiteX5" fmla="*/ 717595 w 721503"/>
              <a:gd name="connsiteY5" fmla="*/ 0 h 2174744"/>
              <a:gd name="connsiteX0" fmla="*/ -1 w 675250"/>
              <a:gd name="connsiteY0" fmla="*/ 2174744 h 2174744"/>
              <a:gd name="connsiteX1" fmla="*/ 84734 w 675250"/>
              <a:gd name="connsiteY1" fmla="*/ 1862576 h 2174744"/>
              <a:gd name="connsiteX2" fmla="*/ 209463 w 675250"/>
              <a:gd name="connsiteY2" fmla="*/ 1668855 h 2174744"/>
              <a:gd name="connsiteX3" fmla="*/ 497027 w 675250"/>
              <a:gd name="connsiteY3" fmla="*/ 878240 h 2174744"/>
              <a:gd name="connsiteX4" fmla="*/ 357505 w 675250"/>
              <a:gd name="connsiteY4" fmla="*/ 506274 h 2174744"/>
              <a:gd name="connsiteX5" fmla="*/ 671342 w 675250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88972"/>
              <a:gd name="connsiteY0" fmla="*/ 2174744 h 2174744"/>
              <a:gd name="connsiteX1" fmla="*/ 84734 w 688972"/>
              <a:gd name="connsiteY1" fmla="*/ 1862576 h 2174744"/>
              <a:gd name="connsiteX2" fmla="*/ 209463 w 688972"/>
              <a:gd name="connsiteY2" fmla="*/ 1668855 h 2174744"/>
              <a:gd name="connsiteX3" fmla="*/ 497027 w 688972"/>
              <a:gd name="connsiteY3" fmla="*/ 878240 h 2174744"/>
              <a:gd name="connsiteX4" fmla="*/ 603678 w 688972"/>
              <a:gd name="connsiteY4" fmla="*/ 487931 h 2174744"/>
              <a:gd name="connsiteX5" fmla="*/ 671342 w 688972"/>
              <a:gd name="connsiteY5" fmla="*/ 0 h 2174744"/>
              <a:gd name="connsiteX0" fmla="*/ -1 w 791433"/>
              <a:gd name="connsiteY0" fmla="*/ 2008900 h 2008900"/>
              <a:gd name="connsiteX1" fmla="*/ 84734 w 791433"/>
              <a:gd name="connsiteY1" fmla="*/ 1696732 h 2008900"/>
              <a:gd name="connsiteX2" fmla="*/ 209463 w 791433"/>
              <a:gd name="connsiteY2" fmla="*/ 1503011 h 2008900"/>
              <a:gd name="connsiteX3" fmla="*/ 497027 w 791433"/>
              <a:gd name="connsiteY3" fmla="*/ 712396 h 2008900"/>
              <a:gd name="connsiteX4" fmla="*/ 603678 w 791433"/>
              <a:gd name="connsiteY4" fmla="*/ 322087 h 2008900"/>
              <a:gd name="connsiteX5" fmla="*/ 782211 w 791433"/>
              <a:gd name="connsiteY5" fmla="*/ 0 h 2008900"/>
              <a:gd name="connsiteX0" fmla="*/ -1 w 784537"/>
              <a:gd name="connsiteY0" fmla="*/ 2008900 h 2008900"/>
              <a:gd name="connsiteX1" fmla="*/ 84734 w 784537"/>
              <a:gd name="connsiteY1" fmla="*/ 1696732 h 2008900"/>
              <a:gd name="connsiteX2" fmla="*/ 209463 w 784537"/>
              <a:gd name="connsiteY2" fmla="*/ 1503011 h 2008900"/>
              <a:gd name="connsiteX3" fmla="*/ 497027 w 784537"/>
              <a:gd name="connsiteY3" fmla="*/ 712396 h 2008900"/>
              <a:gd name="connsiteX4" fmla="*/ 603678 w 784537"/>
              <a:gd name="connsiteY4" fmla="*/ 322087 h 2008900"/>
              <a:gd name="connsiteX5" fmla="*/ 782211 w 784537"/>
              <a:gd name="connsiteY5" fmla="*/ 0 h 2008900"/>
              <a:gd name="connsiteX0" fmla="*/ -1 w 796814"/>
              <a:gd name="connsiteY0" fmla="*/ 1947063 h 1947063"/>
              <a:gd name="connsiteX1" fmla="*/ 84734 w 796814"/>
              <a:gd name="connsiteY1" fmla="*/ 1634895 h 1947063"/>
              <a:gd name="connsiteX2" fmla="*/ 209463 w 796814"/>
              <a:gd name="connsiteY2" fmla="*/ 1441174 h 1947063"/>
              <a:gd name="connsiteX3" fmla="*/ 497027 w 796814"/>
              <a:gd name="connsiteY3" fmla="*/ 650559 h 1947063"/>
              <a:gd name="connsiteX4" fmla="*/ 603678 w 796814"/>
              <a:gd name="connsiteY4" fmla="*/ 260250 h 1947063"/>
              <a:gd name="connsiteX5" fmla="*/ 794638 w 796814"/>
              <a:gd name="connsiteY5" fmla="*/ 0 h 19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14" h="1947063">
                <a:moveTo>
                  <a:pt x="-1" y="1947063"/>
                </a:moveTo>
                <a:cubicBezTo>
                  <a:pt x="2462" y="1878093"/>
                  <a:pt x="49823" y="1719210"/>
                  <a:pt x="84734" y="1634895"/>
                </a:cubicBezTo>
                <a:cubicBezTo>
                  <a:pt x="119645" y="1550580"/>
                  <a:pt x="140748" y="1605230"/>
                  <a:pt x="209463" y="1441174"/>
                </a:cubicBezTo>
                <a:cubicBezTo>
                  <a:pt x="278178" y="1277118"/>
                  <a:pt x="431325" y="847380"/>
                  <a:pt x="497027" y="650559"/>
                </a:cubicBezTo>
                <a:cubicBezTo>
                  <a:pt x="562729" y="453738"/>
                  <a:pt x="508572" y="407363"/>
                  <a:pt x="603678" y="260250"/>
                </a:cubicBezTo>
                <a:cubicBezTo>
                  <a:pt x="645349" y="104494"/>
                  <a:pt x="818074" y="107688"/>
                  <a:pt x="794638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49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animClr clrSpc="rgb" dir="cw">
                                      <p:cBhvr>
                                        <p:cTn id="11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set>
                                      <p:cBhvr>
                                        <p:cTn id="12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00"/>
                            </p:stCondLst>
                            <p:childTnLst>
                              <p:par>
                                <p:cTn id="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animClr clrSpc="rgb" dir="cw">
                                      <p:cBhvr>
                                        <p:cTn id="26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set>
                                      <p:cBhvr>
                                        <p:cTn id="27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animClr clrSpc="rgb" dir="cw">
                                      <p:cBhvr>
                                        <p:cTn id="40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222"/>
                                      </p:to>
                                    </p:animClr>
                                    <p:set>
                                      <p:cBhvr>
                                        <p:cTn id="41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9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900"/>
                            </p:stCondLst>
                            <p:childTnLst>
                              <p:par>
                                <p:cTn id="4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4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9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4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4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7" grpId="0" animBg="1"/>
      <p:bldP spid="78" grpId="0" animBg="1"/>
      <p:bldP spid="7" grpId="0" animBg="1"/>
      <p:bldP spid="82" grpId="0" animBg="1"/>
      <p:bldP spid="89" grpId="0" animBg="1"/>
      <p:bldP spid="90" grpId="0" animBg="1"/>
      <p:bldP spid="94" grpId="0" animBg="1"/>
      <p:bldP spid="97" grpId="0" animBg="1"/>
      <p:bldP spid="99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d/df/Kujawsko-pomorskie_mapa_fizycz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50" r="59144" b="25900"/>
          <a:stretch/>
        </p:blipFill>
        <p:spPr bwMode="auto">
          <a:xfrm>
            <a:off x="4153641" y="-13713"/>
            <a:ext cx="6374969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8708447" y="2960794"/>
            <a:ext cx="111442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Bydgoszcz</a:t>
            </a:r>
            <a:endParaRPr lang="pl-PL" sz="1000" dirty="0"/>
          </a:p>
        </p:txBody>
      </p:sp>
      <p:sp>
        <p:nvSpPr>
          <p:cNvPr id="58" name="Dowolny kształt 57"/>
          <p:cNvSpPr/>
          <p:nvPr/>
        </p:nvSpPr>
        <p:spPr>
          <a:xfrm>
            <a:off x="6357546" y="6652521"/>
            <a:ext cx="171014" cy="163681"/>
          </a:xfrm>
          <a:custGeom>
            <a:avLst/>
            <a:gdLst>
              <a:gd name="connsiteX0" fmla="*/ 0 w 95250"/>
              <a:gd name="connsiteY0" fmla="*/ 107157 h 192882"/>
              <a:gd name="connsiteX1" fmla="*/ 0 w 95250"/>
              <a:gd name="connsiteY1" fmla="*/ 107157 h 192882"/>
              <a:gd name="connsiteX2" fmla="*/ 2381 w 95250"/>
              <a:gd name="connsiteY2" fmla="*/ 133350 h 192882"/>
              <a:gd name="connsiteX3" fmla="*/ 7143 w 95250"/>
              <a:gd name="connsiteY3" fmla="*/ 147638 h 192882"/>
              <a:gd name="connsiteX4" fmla="*/ 21431 w 95250"/>
              <a:gd name="connsiteY4" fmla="*/ 157163 h 192882"/>
              <a:gd name="connsiteX5" fmla="*/ 30956 w 95250"/>
              <a:gd name="connsiteY5" fmla="*/ 178594 h 192882"/>
              <a:gd name="connsiteX6" fmla="*/ 52387 w 95250"/>
              <a:gd name="connsiteY6" fmla="*/ 185738 h 192882"/>
              <a:gd name="connsiteX7" fmla="*/ 66675 w 95250"/>
              <a:gd name="connsiteY7" fmla="*/ 190500 h 192882"/>
              <a:gd name="connsiteX8" fmla="*/ 73818 w 95250"/>
              <a:gd name="connsiteY8" fmla="*/ 192882 h 192882"/>
              <a:gd name="connsiteX9" fmla="*/ 88106 w 95250"/>
              <a:gd name="connsiteY9" fmla="*/ 190500 h 192882"/>
              <a:gd name="connsiteX10" fmla="*/ 92868 w 95250"/>
              <a:gd name="connsiteY10" fmla="*/ 176213 h 192882"/>
              <a:gd name="connsiteX11" fmla="*/ 95250 w 95250"/>
              <a:gd name="connsiteY11" fmla="*/ 109538 h 192882"/>
              <a:gd name="connsiteX12" fmla="*/ 92868 w 95250"/>
              <a:gd name="connsiteY12" fmla="*/ 33338 h 192882"/>
              <a:gd name="connsiteX13" fmla="*/ 83343 w 95250"/>
              <a:gd name="connsiteY13" fmla="*/ 19050 h 192882"/>
              <a:gd name="connsiteX14" fmla="*/ 76200 w 95250"/>
              <a:gd name="connsiteY14" fmla="*/ 16669 h 192882"/>
              <a:gd name="connsiteX15" fmla="*/ 61912 w 95250"/>
              <a:gd name="connsiteY15" fmla="*/ 7144 h 192882"/>
              <a:gd name="connsiteX16" fmla="*/ 47625 w 95250"/>
              <a:gd name="connsiteY16" fmla="*/ 0 h 192882"/>
              <a:gd name="connsiteX17" fmla="*/ 30956 w 95250"/>
              <a:gd name="connsiteY17" fmla="*/ 21432 h 192882"/>
              <a:gd name="connsiteX18" fmla="*/ 26193 w 95250"/>
              <a:gd name="connsiteY18" fmla="*/ 28575 h 192882"/>
              <a:gd name="connsiteX19" fmla="*/ 16668 w 95250"/>
              <a:gd name="connsiteY19" fmla="*/ 57150 h 192882"/>
              <a:gd name="connsiteX20" fmla="*/ 14287 w 95250"/>
              <a:gd name="connsiteY20" fmla="*/ 64294 h 192882"/>
              <a:gd name="connsiteX21" fmla="*/ 11906 w 95250"/>
              <a:gd name="connsiteY21" fmla="*/ 71438 h 192882"/>
              <a:gd name="connsiteX22" fmla="*/ 9525 w 95250"/>
              <a:gd name="connsiteY22" fmla="*/ 85725 h 192882"/>
              <a:gd name="connsiteX23" fmla="*/ 4762 w 95250"/>
              <a:gd name="connsiteY23" fmla="*/ 100013 h 192882"/>
              <a:gd name="connsiteX24" fmla="*/ 2381 w 95250"/>
              <a:gd name="connsiteY24" fmla="*/ 107157 h 192882"/>
              <a:gd name="connsiteX25" fmla="*/ 0 w 95250"/>
              <a:gd name="connsiteY25" fmla="*/ 107157 h 192882"/>
              <a:gd name="connsiteX0" fmla="*/ 0 w 116705"/>
              <a:gd name="connsiteY0" fmla="*/ 107157 h 195263"/>
              <a:gd name="connsiteX1" fmla="*/ 0 w 116705"/>
              <a:gd name="connsiteY1" fmla="*/ 107157 h 195263"/>
              <a:gd name="connsiteX2" fmla="*/ 2381 w 116705"/>
              <a:gd name="connsiteY2" fmla="*/ 133350 h 195263"/>
              <a:gd name="connsiteX3" fmla="*/ 7143 w 116705"/>
              <a:gd name="connsiteY3" fmla="*/ 147638 h 195263"/>
              <a:gd name="connsiteX4" fmla="*/ 21431 w 116705"/>
              <a:gd name="connsiteY4" fmla="*/ 157163 h 195263"/>
              <a:gd name="connsiteX5" fmla="*/ 30956 w 116705"/>
              <a:gd name="connsiteY5" fmla="*/ 178594 h 195263"/>
              <a:gd name="connsiteX6" fmla="*/ 52387 w 116705"/>
              <a:gd name="connsiteY6" fmla="*/ 185738 h 195263"/>
              <a:gd name="connsiteX7" fmla="*/ 66675 w 116705"/>
              <a:gd name="connsiteY7" fmla="*/ 190500 h 195263"/>
              <a:gd name="connsiteX8" fmla="*/ 73818 w 116705"/>
              <a:gd name="connsiteY8" fmla="*/ 192882 h 195263"/>
              <a:gd name="connsiteX9" fmla="*/ 88106 w 116705"/>
              <a:gd name="connsiteY9" fmla="*/ 190500 h 195263"/>
              <a:gd name="connsiteX10" fmla="*/ 116680 w 116705"/>
              <a:gd name="connsiteY10" fmla="*/ 195263 h 195263"/>
              <a:gd name="connsiteX11" fmla="*/ 95250 w 116705"/>
              <a:gd name="connsiteY11" fmla="*/ 109538 h 195263"/>
              <a:gd name="connsiteX12" fmla="*/ 92868 w 116705"/>
              <a:gd name="connsiteY12" fmla="*/ 33338 h 195263"/>
              <a:gd name="connsiteX13" fmla="*/ 83343 w 116705"/>
              <a:gd name="connsiteY13" fmla="*/ 19050 h 195263"/>
              <a:gd name="connsiteX14" fmla="*/ 76200 w 116705"/>
              <a:gd name="connsiteY14" fmla="*/ 16669 h 195263"/>
              <a:gd name="connsiteX15" fmla="*/ 61912 w 116705"/>
              <a:gd name="connsiteY15" fmla="*/ 7144 h 195263"/>
              <a:gd name="connsiteX16" fmla="*/ 47625 w 116705"/>
              <a:gd name="connsiteY16" fmla="*/ 0 h 195263"/>
              <a:gd name="connsiteX17" fmla="*/ 30956 w 116705"/>
              <a:gd name="connsiteY17" fmla="*/ 21432 h 195263"/>
              <a:gd name="connsiteX18" fmla="*/ 26193 w 116705"/>
              <a:gd name="connsiteY18" fmla="*/ 28575 h 195263"/>
              <a:gd name="connsiteX19" fmla="*/ 16668 w 116705"/>
              <a:gd name="connsiteY19" fmla="*/ 57150 h 195263"/>
              <a:gd name="connsiteX20" fmla="*/ 14287 w 116705"/>
              <a:gd name="connsiteY20" fmla="*/ 64294 h 195263"/>
              <a:gd name="connsiteX21" fmla="*/ 11906 w 116705"/>
              <a:gd name="connsiteY21" fmla="*/ 71438 h 195263"/>
              <a:gd name="connsiteX22" fmla="*/ 9525 w 116705"/>
              <a:gd name="connsiteY22" fmla="*/ 85725 h 195263"/>
              <a:gd name="connsiteX23" fmla="*/ 4762 w 116705"/>
              <a:gd name="connsiteY23" fmla="*/ 100013 h 195263"/>
              <a:gd name="connsiteX24" fmla="*/ 2381 w 116705"/>
              <a:gd name="connsiteY24" fmla="*/ 107157 h 195263"/>
              <a:gd name="connsiteX25" fmla="*/ 0 w 116705"/>
              <a:gd name="connsiteY25" fmla="*/ 107157 h 195263"/>
              <a:gd name="connsiteX0" fmla="*/ 0 w 116773"/>
              <a:gd name="connsiteY0" fmla="*/ 107157 h 209830"/>
              <a:gd name="connsiteX1" fmla="*/ 0 w 116773"/>
              <a:gd name="connsiteY1" fmla="*/ 107157 h 209830"/>
              <a:gd name="connsiteX2" fmla="*/ 2381 w 116773"/>
              <a:gd name="connsiteY2" fmla="*/ 133350 h 209830"/>
              <a:gd name="connsiteX3" fmla="*/ 7143 w 116773"/>
              <a:gd name="connsiteY3" fmla="*/ 147638 h 209830"/>
              <a:gd name="connsiteX4" fmla="*/ 21431 w 116773"/>
              <a:gd name="connsiteY4" fmla="*/ 157163 h 209830"/>
              <a:gd name="connsiteX5" fmla="*/ 30956 w 116773"/>
              <a:gd name="connsiteY5" fmla="*/ 178594 h 209830"/>
              <a:gd name="connsiteX6" fmla="*/ 52387 w 116773"/>
              <a:gd name="connsiteY6" fmla="*/ 185738 h 209830"/>
              <a:gd name="connsiteX7" fmla="*/ 66675 w 116773"/>
              <a:gd name="connsiteY7" fmla="*/ 190500 h 209830"/>
              <a:gd name="connsiteX8" fmla="*/ 73818 w 116773"/>
              <a:gd name="connsiteY8" fmla="*/ 192882 h 209830"/>
              <a:gd name="connsiteX9" fmla="*/ 85724 w 116773"/>
              <a:gd name="connsiteY9" fmla="*/ 209550 h 209830"/>
              <a:gd name="connsiteX10" fmla="*/ 116680 w 116773"/>
              <a:gd name="connsiteY10" fmla="*/ 195263 h 209830"/>
              <a:gd name="connsiteX11" fmla="*/ 95250 w 116773"/>
              <a:gd name="connsiteY11" fmla="*/ 109538 h 209830"/>
              <a:gd name="connsiteX12" fmla="*/ 92868 w 116773"/>
              <a:gd name="connsiteY12" fmla="*/ 33338 h 209830"/>
              <a:gd name="connsiteX13" fmla="*/ 83343 w 116773"/>
              <a:gd name="connsiteY13" fmla="*/ 19050 h 209830"/>
              <a:gd name="connsiteX14" fmla="*/ 76200 w 116773"/>
              <a:gd name="connsiteY14" fmla="*/ 16669 h 209830"/>
              <a:gd name="connsiteX15" fmla="*/ 61912 w 116773"/>
              <a:gd name="connsiteY15" fmla="*/ 7144 h 209830"/>
              <a:gd name="connsiteX16" fmla="*/ 47625 w 116773"/>
              <a:gd name="connsiteY16" fmla="*/ 0 h 209830"/>
              <a:gd name="connsiteX17" fmla="*/ 30956 w 116773"/>
              <a:gd name="connsiteY17" fmla="*/ 21432 h 209830"/>
              <a:gd name="connsiteX18" fmla="*/ 26193 w 116773"/>
              <a:gd name="connsiteY18" fmla="*/ 28575 h 209830"/>
              <a:gd name="connsiteX19" fmla="*/ 16668 w 116773"/>
              <a:gd name="connsiteY19" fmla="*/ 57150 h 209830"/>
              <a:gd name="connsiteX20" fmla="*/ 14287 w 116773"/>
              <a:gd name="connsiteY20" fmla="*/ 64294 h 209830"/>
              <a:gd name="connsiteX21" fmla="*/ 11906 w 116773"/>
              <a:gd name="connsiteY21" fmla="*/ 71438 h 209830"/>
              <a:gd name="connsiteX22" fmla="*/ 9525 w 116773"/>
              <a:gd name="connsiteY22" fmla="*/ 85725 h 209830"/>
              <a:gd name="connsiteX23" fmla="*/ 4762 w 116773"/>
              <a:gd name="connsiteY23" fmla="*/ 100013 h 209830"/>
              <a:gd name="connsiteX24" fmla="*/ 2381 w 116773"/>
              <a:gd name="connsiteY24" fmla="*/ 107157 h 209830"/>
              <a:gd name="connsiteX25" fmla="*/ 0 w 116773"/>
              <a:gd name="connsiteY25" fmla="*/ 107157 h 209830"/>
              <a:gd name="connsiteX0" fmla="*/ 0 w 116773"/>
              <a:gd name="connsiteY0" fmla="*/ 107157 h 209562"/>
              <a:gd name="connsiteX1" fmla="*/ 0 w 116773"/>
              <a:gd name="connsiteY1" fmla="*/ 107157 h 209562"/>
              <a:gd name="connsiteX2" fmla="*/ 2381 w 116773"/>
              <a:gd name="connsiteY2" fmla="*/ 133350 h 209562"/>
              <a:gd name="connsiteX3" fmla="*/ 7143 w 116773"/>
              <a:gd name="connsiteY3" fmla="*/ 147638 h 209562"/>
              <a:gd name="connsiteX4" fmla="*/ 21431 w 116773"/>
              <a:gd name="connsiteY4" fmla="*/ 157163 h 209562"/>
              <a:gd name="connsiteX5" fmla="*/ 30956 w 116773"/>
              <a:gd name="connsiteY5" fmla="*/ 178594 h 209562"/>
              <a:gd name="connsiteX6" fmla="*/ 52387 w 116773"/>
              <a:gd name="connsiteY6" fmla="*/ 185738 h 209562"/>
              <a:gd name="connsiteX7" fmla="*/ 66675 w 116773"/>
              <a:gd name="connsiteY7" fmla="*/ 190500 h 209562"/>
              <a:gd name="connsiteX8" fmla="*/ 64293 w 116773"/>
              <a:gd name="connsiteY8" fmla="*/ 197645 h 209562"/>
              <a:gd name="connsiteX9" fmla="*/ 85724 w 116773"/>
              <a:gd name="connsiteY9" fmla="*/ 209550 h 209562"/>
              <a:gd name="connsiteX10" fmla="*/ 116680 w 116773"/>
              <a:gd name="connsiteY10" fmla="*/ 195263 h 209562"/>
              <a:gd name="connsiteX11" fmla="*/ 95250 w 116773"/>
              <a:gd name="connsiteY11" fmla="*/ 109538 h 209562"/>
              <a:gd name="connsiteX12" fmla="*/ 92868 w 116773"/>
              <a:gd name="connsiteY12" fmla="*/ 33338 h 209562"/>
              <a:gd name="connsiteX13" fmla="*/ 83343 w 116773"/>
              <a:gd name="connsiteY13" fmla="*/ 19050 h 209562"/>
              <a:gd name="connsiteX14" fmla="*/ 76200 w 116773"/>
              <a:gd name="connsiteY14" fmla="*/ 16669 h 209562"/>
              <a:gd name="connsiteX15" fmla="*/ 61912 w 116773"/>
              <a:gd name="connsiteY15" fmla="*/ 7144 h 209562"/>
              <a:gd name="connsiteX16" fmla="*/ 47625 w 116773"/>
              <a:gd name="connsiteY16" fmla="*/ 0 h 209562"/>
              <a:gd name="connsiteX17" fmla="*/ 30956 w 116773"/>
              <a:gd name="connsiteY17" fmla="*/ 21432 h 209562"/>
              <a:gd name="connsiteX18" fmla="*/ 26193 w 116773"/>
              <a:gd name="connsiteY18" fmla="*/ 28575 h 209562"/>
              <a:gd name="connsiteX19" fmla="*/ 16668 w 116773"/>
              <a:gd name="connsiteY19" fmla="*/ 57150 h 209562"/>
              <a:gd name="connsiteX20" fmla="*/ 14287 w 116773"/>
              <a:gd name="connsiteY20" fmla="*/ 64294 h 209562"/>
              <a:gd name="connsiteX21" fmla="*/ 11906 w 116773"/>
              <a:gd name="connsiteY21" fmla="*/ 71438 h 209562"/>
              <a:gd name="connsiteX22" fmla="*/ 9525 w 116773"/>
              <a:gd name="connsiteY22" fmla="*/ 85725 h 209562"/>
              <a:gd name="connsiteX23" fmla="*/ 4762 w 116773"/>
              <a:gd name="connsiteY23" fmla="*/ 100013 h 209562"/>
              <a:gd name="connsiteX24" fmla="*/ 2381 w 116773"/>
              <a:gd name="connsiteY24" fmla="*/ 107157 h 209562"/>
              <a:gd name="connsiteX25" fmla="*/ 0 w 116773"/>
              <a:gd name="connsiteY25" fmla="*/ 107157 h 209562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21431 w 116773"/>
              <a:gd name="connsiteY4" fmla="*/ 157163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14287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933"/>
              <a:gd name="connsiteY0" fmla="*/ 107157 h 209996"/>
              <a:gd name="connsiteX1" fmla="*/ 0 w 116933"/>
              <a:gd name="connsiteY1" fmla="*/ 107157 h 209996"/>
              <a:gd name="connsiteX2" fmla="*/ 2381 w 116933"/>
              <a:gd name="connsiteY2" fmla="*/ 133350 h 209996"/>
              <a:gd name="connsiteX3" fmla="*/ 7143 w 116933"/>
              <a:gd name="connsiteY3" fmla="*/ 147638 h 209996"/>
              <a:gd name="connsiteX4" fmla="*/ 16668 w 116933"/>
              <a:gd name="connsiteY4" fmla="*/ 166688 h 209996"/>
              <a:gd name="connsiteX5" fmla="*/ 30956 w 116933"/>
              <a:gd name="connsiteY5" fmla="*/ 178594 h 209996"/>
              <a:gd name="connsiteX6" fmla="*/ 52387 w 116933"/>
              <a:gd name="connsiteY6" fmla="*/ 185738 h 209996"/>
              <a:gd name="connsiteX7" fmla="*/ 66675 w 116933"/>
              <a:gd name="connsiteY7" fmla="*/ 190500 h 209996"/>
              <a:gd name="connsiteX8" fmla="*/ 85724 w 116933"/>
              <a:gd name="connsiteY8" fmla="*/ 209550 h 209996"/>
              <a:gd name="connsiteX9" fmla="*/ 116680 w 116933"/>
              <a:gd name="connsiteY9" fmla="*/ 195263 h 209996"/>
              <a:gd name="connsiteX10" fmla="*/ 100013 w 116933"/>
              <a:gd name="connsiteY10" fmla="*/ 109538 h 209996"/>
              <a:gd name="connsiteX11" fmla="*/ 92868 w 116933"/>
              <a:gd name="connsiteY11" fmla="*/ 33338 h 209996"/>
              <a:gd name="connsiteX12" fmla="*/ 83343 w 116933"/>
              <a:gd name="connsiteY12" fmla="*/ 19050 h 209996"/>
              <a:gd name="connsiteX13" fmla="*/ 76200 w 116933"/>
              <a:gd name="connsiteY13" fmla="*/ 16669 h 209996"/>
              <a:gd name="connsiteX14" fmla="*/ 61912 w 116933"/>
              <a:gd name="connsiteY14" fmla="*/ 7144 h 209996"/>
              <a:gd name="connsiteX15" fmla="*/ 47625 w 116933"/>
              <a:gd name="connsiteY15" fmla="*/ 0 h 209996"/>
              <a:gd name="connsiteX16" fmla="*/ 30956 w 116933"/>
              <a:gd name="connsiteY16" fmla="*/ 21432 h 209996"/>
              <a:gd name="connsiteX17" fmla="*/ 14287 w 116933"/>
              <a:gd name="connsiteY17" fmla="*/ 28575 h 209996"/>
              <a:gd name="connsiteX18" fmla="*/ 16668 w 116933"/>
              <a:gd name="connsiteY18" fmla="*/ 57150 h 209996"/>
              <a:gd name="connsiteX19" fmla="*/ 14287 w 116933"/>
              <a:gd name="connsiteY19" fmla="*/ 64294 h 209996"/>
              <a:gd name="connsiteX20" fmla="*/ 11906 w 116933"/>
              <a:gd name="connsiteY20" fmla="*/ 71438 h 209996"/>
              <a:gd name="connsiteX21" fmla="*/ 9525 w 116933"/>
              <a:gd name="connsiteY21" fmla="*/ 85725 h 209996"/>
              <a:gd name="connsiteX22" fmla="*/ 4762 w 116933"/>
              <a:gd name="connsiteY22" fmla="*/ 100013 h 209996"/>
              <a:gd name="connsiteX23" fmla="*/ 2381 w 116933"/>
              <a:gd name="connsiteY23" fmla="*/ 107157 h 209996"/>
              <a:gd name="connsiteX24" fmla="*/ 0 w 116933"/>
              <a:gd name="connsiteY24" fmla="*/ 107157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933" h="209996">
                <a:moveTo>
                  <a:pt x="0" y="107157"/>
                </a:moveTo>
                <a:lnTo>
                  <a:pt x="0" y="107157"/>
                </a:lnTo>
                <a:cubicBezTo>
                  <a:pt x="794" y="115888"/>
                  <a:pt x="858" y="124716"/>
                  <a:pt x="2381" y="133350"/>
                </a:cubicBezTo>
                <a:cubicBezTo>
                  <a:pt x="3253" y="138294"/>
                  <a:pt x="4762" y="142082"/>
                  <a:pt x="7143" y="147638"/>
                </a:cubicBezTo>
                <a:cubicBezTo>
                  <a:pt x="9524" y="153194"/>
                  <a:pt x="13493" y="160338"/>
                  <a:pt x="16668" y="166688"/>
                </a:cubicBezTo>
                <a:cubicBezTo>
                  <a:pt x="17459" y="169061"/>
                  <a:pt x="26188" y="175614"/>
                  <a:pt x="30956" y="178594"/>
                </a:cubicBezTo>
                <a:cubicBezTo>
                  <a:pt x="30961" y="178597"/>
                  <a:pt x="48812" y="184547"/>
                  <a:pt x="52387" y="185738"/>
                </a:cubicBezTo>
                <a:cubicBezTo>
                  <a:pt x="57150" y="187325"/>
                  <a:pt x="61119" y="186531"/>
                  <a:pt x="66675" y="190500"/>
                </a:cubicBezTo>
                <a:cubicBezTo>
                  <a:pt x="72231" y="194469"/>
                  <a:pt x="77390" y="208756"/>
                  <a:pt x="85724" y="209550"/>
                </a:cubicBezTo>
                <a:cubicBezTo>
                  <a:pt x="94058" y="210344"/>
                  <a:pt x="114299" y="211931"/>
                  <a:pt x="116680" y="195263"/>
                </a:cubicBezTo>
                <a:cubicBezTo>
                  <a:pt x="119061" y="178595"/>
                  <a:pt x="103982" y="136526"/>
                  <a:pt x="100013" y="109538"/>
                </a:cubicBezTo>
                <a:cubicBezTo>
                  <a:pt x="96044" y="82551"/>
                  <a:pt x="95646" y="48419"/>
                  <a:pt x="92868" y="33338"/>
                </a:cubicBezTo>
                <a:cubicBezTo>
                  <a:pt x="90090" y="18257"/>
                  <a:pt x="88103" y="22224"/>
                  <a:pt x="83343" y="19050"/>
                </a:cubicBezTo>
                <a:cubicBezTo>
                  <a:pt x="81255" y="17658"/>
                  <a:pt x="78394" y="17888"/>
                  <a:pt x="76200" y="16669"/>
                </a:cubicBezTo>
                <a:cubicBezTo>
                  <a:pt x="71196" y="13889"/>
                  <a:pt x="66675" y="10319"/>
                  <a:pt x="61912" y="7144"/>
                </a:cubicBezTo>
                <a:cubicBezTo>
                  <a:pt x="52681" y="990"/>
                  <a:pt x="57482" y="3287"/>
                  <a:pt x="47625" y="0"/>
                </a:cubicBezTo>
                <a:cubicBezTo>
                  <a:pt x="36432" y="11193"/>
                  <a:pt x="36512" y="16670"/>
                  <a:pt x="30956" y="21432"/>
                </a:cubicBezTo>
                <a:cubicBezTo>
                  <a:pt x="25400" y="26195"/>
                  <a:pt x="19843" y="26194"/>
                  <a:pt x="14287" y="28575"/>
                </a:cubicBezTo>
                <a:cubicBezTo>
                  <a:pt x="15081" y="38100"/>
                  <a:pt x="16668" y="51197"/>
                  <a:pt x="16668" y="57150"/>
                </a:cubicBezTo>
                <a:cubicBezTo>
                  <a:pt x="16668" y="63103"/>
                  <a:pt x="15081" y="61913"/>
                  <a:pt x="14287" y="64294"/>
                </a:cubicBezTo>
                <a:cubicBezTo>
                  <a:pt x="13493" y="66675"/>
                  <a:pt x="12319" y="68962"/>
                  <a:pt x="11906" y="71438"/>
                </a:cubicBezTo>
                <a:cubicBezTo>
                  <a:pt x="11112" y="76200"/>
                  <a:pt x="10696" y="81041"/>
                  <a:pt x="9525" y="85725"/>
                </a:cubicBezTo>
                <a:cubicBezTo>
                  <a:pt x="8307" y="90595"/>
                  <a:pt x="6350" y="95250"/>
                  <a:pt x="4762" y="100013"/>
                </a:cubicBezTo>
                <a:cubicBezTo>
                  <a:pt x="3968" y="102394"/>
                  <a:pt x="2381" y="104647"/>
                  <a:pt x="2381" y="107157"/>
                </a:cubicBezTo>
                <a:lnTo>
                  <a:pt x="0" y="107157"/>
                </a:lnTo>
                <a:close/>
              </a:path>
            </a:pathLst>
          </a:custGeom>
          <a:solidFill>
            <a:srgbClr val="0093DD"/>
          </a:solidFill>
          <a:ln w="6350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s://upload.wikimedia.org/wikipedia/commons/8/82/Wielkopolskie_mapa_fizyczna.png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93ACD5"/>
              </a:clrFrom>
              <a:clrTo>
                <a:srgbClr val="93AC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1402" r="28717" b="62429"/>
          <a:stretch/>
        </p:blipFill>
        <p:spPr bwMode="auto">
          <a:xfrm>
            <a:off x="0" y="-8481"/>
            <a:ext cx="10741614" cy="68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hemat blokowy: łącznik 3"/>
          <p:cNvSpPr/>
          <p:nvPr/>
        </p:nvSpPr>
        <p:spPr>
          <a:xfrm>
            <a:off x="3479821" y="586482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6-ramienna 4"/>
          <p:cNvSpPr/>
          <p:nvPr/>
        </p:nvSpPr>
        <p:spPr>
          <a:xfrm>
            <a:off x="4223871" y="4443030"/>
            <a:ext cx="180000" cy="180000"/>
          </a:xfrm>
          <a:prstGeom prst="star6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/>
          <p:cNvSpPr/>
          <p:nvPr/>
        </p:nvSpPr>
        <p:spPr>
          <a:xfrm>
            <a:off x="2689502" y="4089917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/>
          <p:cNvSpPr/>
          <p:nvPr/>
        </p:nvSpPr>
        <p:spPr>
          <a:xfrm>
            <a:off x="3017196" y="3438573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1417289" y="393359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/>
          <p:cNvSpPr/>
          <p:nvPr/>
        </p:nvSpPr>
        <p:spPr>
          <a:xfrm>
            <a:off x="318556" y="2217306"/>
            <a:ext cx="215999" cy="215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4038826" y="2217303"/>
            <a:ext cx="185046" cy="1563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5007835" y="362551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/>
          <p:nvPr/>
        </p:nvSpPr>
        <p:spPr>
          <a:xfrm>
            <a:off x="6347820" y="3507432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/>
          <p:nvPr/>
        </p:nvSpPr>
        <p:spPr>
          <a:xfrm>
            <a:off x="5393383" y="2142866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/>
          <p:nvPr/>
        </p:nvSpPr>
        <p:spPr>
          <a:xfrm>
            <a:off x="5446401" y="108641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6049475" y="526262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/>
          <p:nvPr/>
        </p:nvSpPr>
        <p:spPr>
          <a:xfrm>
            <a:off x="7575576" y="4158774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/>
          <p:nvPr/>
        </p:nvSpPr>
        <p:spPr>
          <a:xfrm>
            <a:off x="8848334" y="2222292"/>
            <a:ext cx="789750" cy="723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/>
          <p:cNvSpPr/>
          <p:nvPr/>
        </p:nvSpPr>
        <p:spPr>
          <a:xfrm>
            <a:off x="6347820" y="202688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Dowolny kształt 27"/>
          <p:cNvSpPr/>
          <p:nvPr/>
        </p:nvSpPr>
        <p:spPr>
          <a:xfrm rot="20145258">
            <a:off x="4031644" y="-100534"/>
            <a:ext cx="959701" cy="442158"/>
          </a:xfrm>
          <a:custGeom>
            <a:avLst/>
            <a:gdLst>
              <a:gd name="connsiteX0" fmla="*/ 198304 w 513958"/>
              <a:gd name="connsiteY0" fmla="*/ 0 h 518982"/>
              <a:gd name="connsiteX1" fmla="*/ 110169 w 513958"/>
              <a:gd name="connsiteY1" fmla="*/ 44068 h 518982"/>
              <a:gd name="connsiteX2" fmla="*/ 55084 w 513958"/>
              <a:gd name="connsiteY2" fmla="*/ 99152 h 518982"/>
              <a:gd name="connsiteX3" fmla="*/ 44068 w 513958"/>
              <a:gd name="connsiteY3" fmla="*/ 132203 h 518982"/>
              <a:gd name="connsiteX4" fmla="*/ 22034 w 513958"/>
              <a:gd name="connsiteY4" fmla="*/ 165253 h 518982"/>
              <a:gd name="connsiteX5" fmla="*/ 0 w 513958"/>
              <a:gd name="connsiteY5" fmla="*/ 231354 h 518982"/>
              <a:gd name="connsiteX6" fmla="*/ 55084 w 513958"/>
              <a:gd name="connsiteY6" fmla="*/ 275422 h 518982"/>
              <a:gd name="connsiteX7" fmla="*/ 77118 w 513958"/>
              <a:gd name="connsiteY7" fmla="*/ 341523 h 518982"/>
              <a:gd name="connsiteX8" fmla="*/ 176270 w 513958"/>
              <a:gd name="connsiteY8" fmla="*/ 418641 h 518982"/>
              <a:gd name="connsiteX9" fmla="*/ 198304 w 513958"/>
              <a:gd name="connsiteY9" fmla="*/ 451692 h 518982"/>
              <a:gd name="connsiteX10" fmla="*/ 231354 w 513958"/>
              <a:gd name="connsiteY10" fmla="*/ 462709 h 518982"/>
              <a:gd name="connsiteX11" fmla="*/ 264405 w 513958"/>
              <a:gd name="connsiteY11" fmla="*/ 484742 h 518982"/>
              <a:gd name="connsiteX12" fmla="*/ 330506 w 513958"/>
              <a:gd name="connsiteY12" fmla="*/ 506776 h 518982"/>
              <a:gd name="connsiteX13" fmla="*/ 363557 w 513958"/>
              <a:gd name="connsiteY13" fmla="*/ 517793 h 518982"/>
              <a:gd name="connsiteX14" fmla="*/ 506776 w 513958"/>
              <a:gd name="connsiteY14" fmla="*/ 506776 h 518982"/>
              <a:gd name="connsiteX15" fmla="*/ 495759 w 513958"/>
              <a:gd name="connsiteY15" fmla="*/ 451692 h 518982"/>
              <a:gd name="connsiteX16" fmla="*/ 429658 w 513958"/>
              <a:gd name="connsiteY16" fmla="*/ 407624 h 518982"/>
              <a:gd name="connsiteX17" fmla="*/ 363557 w 513958"/>
              <a:gd name="connsiteY17" fmla="*/ 385591 h 518982"/>
              <a:gd name="connsiteX18" fmla="*/ 330506 w 513958"/>
              <a:gd name="connsiteY18" fmla="*/ 363557 h 518982"/>
              <a:gd name="connsiteX19" fmla="*/ 253388 w 513958"/>
              <a:gd name="connsiteY19" fmla="*/ 264405 h 518982"/>
              <a:gd name="connsiteX20" fmla="*/ 231354 w 513958"/>
              <a:gd name="connsiteY20" fmla="*/ 198304 h 518982"/>
              <a:gd name="connsiteX21" fmla="*/ 187287 w 513958"/>
              <a:gd name="connsiteY21" fmla="*/ 132203 h 518982"/>
              <a:gd name="connsiteX22" fmla="*/ 198304 w 513958"/>
              <a:gd name="connsiteY22" fmla="*/ 0 h 5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958" h="518982">
                <a:moveTo>
                  <a:pt x="198304" y="0"/>
                </a:moveTo>
                <a:cubicBezTo>
                  <a:pt x="172001" y="10521"/>
                  <a:pt x="132173" y="22064"/>
                  <a:pt x="110169" y="44068"/>
                </a:cubicBezTo>
                <a:cubicBezTo>
                  <a:pt x="36726" y="117511"/>
                  <a:pt x="143217" y="40397"/>
                  <a:pt x="55084" y="99152"/>
                </a:cubicBezTo>
                <a:cubicBezTo>
                  <a:pt x="51412" y="110169"/>
                  <a:pt x="49261" y="121816"/>
                  <a:pt x="44068" y="132203"/>
                </a:cubicBezTo>
                <a:cubicBezTo>
                  <a:pt x="38147" y="144046"/>
                  <a:pt x="27412" y="153154"/>
                  <a:pt x="22034" y="165253"/>
                </a:cubicBezTo>
                <a:cubicBezTo>
                  <a:pt x="12601" y="186477"/>
                  <a:pt x="0" y="231354"/>
                  <a:pt x="0" y="231354"/>
                </a:cubicBezTo>
                <a:cubicBezTo>
                  <a:pt x="37025" y="342428"/>
                  <a:pt x="-27916" y="178589"/>
                  <a:pt x="55084" y="275422"/>
                </a:cubicBezTo>
                <a:cubicBezTo>
                  <a:pt x="70199" y="293056"/>
                  <a:pt x="57793" y="328640"/>
                  <a:pt x="77118" y="341523"/>
                </a:cubicBezTo>
                <a:cubicBezTo>
                  <a:pt x="123177" y="372230"/>
                  <a:pt x="143912" y="379812"/>
                  <a:pt x="176270" y="418641"/>
                </a:cubicBezTo>
                <a:cubicBezTo>
                  <a:pt x="184747" y="428813"/>
                  <a:pt x="187965" y="443420"/>
                  <a:pt x="198304" y="451692"/>
                </a:cubicBezTo>
                <a:cubicBezTo>
                  <a:pt x="207372" y="458946"/>
                  <a:pt x="220967" y="457516"/>
                  <a:pt x="231354" y="462709"/>
                </a:cubicBezTo>
                <a:cubicBezTo>
                  <a:pt x="243197" y="468630"/>
                  <a:pt x="252306" y="479365"/>
                  <a:pt x="264405" y="484742"/>
                </a:cubicBezTo>
                <a:cubicBezTo>
                  <a:pt x="285629" y="494175"/>
                  <a:pt x="308472" y="499431"/>
                  <a:pt x="330506" y="506776"/>
                </a:cubicBezTo>
                <a:lnTo>
                  <a:pt x="363557" y="517793"/>
                </a:lnTo>
                <a:cubicBezTo>
                  <a:pt x="411297" y="514121"/>
                  <a:pt x="463950" y="528189"/>
                  <a:pt x="506776" y="506776"/>
                </a:cubicBezTo>
                <a:cubicBezTo>
                  <a:pt x="523524" y="498402"/>
                  <a:pt x="507255" y="466473"/>
                  <a:pt x="495759" y="451692"/>
                </a:cubicBezTo>
                <a:cubicBezTo>
                  <a:pt x="479501" y="430789"/>
                  <a:pt x="454780" y="415998"/>
                  <a:pt x="429658" y="407624"/>
                </a:cubicBezTo>
                <a:lnTo>
                  <a:pt x="363557" y="385591"/>
                </a:lnTo>
                <a:cubicBezTo>
                  <a:pt x="352540" y="378246"/>
                  <a:pt x="340678" y="372034"/>
                  <a:pt x="330506" y="363557"/>
                </a:cubicBezTo>
                <a:cubicBezTo>
                  <a:pt x="304184" y="341622"/>
                  <a:pt x="262836" y="292749"/>
                  <a:pt x="253388" y="264405"/>
                </a:cubicBezTo>
                <a:cubicBezTo>
                  <a:pt x="246043" y="242371"/>
                  <a:pt x="244237" y="217629"/>
                  <a:pt x="231354" y="198304"/>
                </a:cubicBezTo>
                <a:cubicBezTo>
                  <a:pt x="216665" y="176270"/>
                  <a:pt x="187287" y="158684"/>
                  <a:pt x="187287" y="132203"/>
                </a:cubicBezTo>
                <a:lnTo>
                  <a:pt x="198304" y="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4640708" y="886591"/>
            <a:ext cx="766869" cy="724567"/>
          </a:xfrm>
          <a:custGeom>
            <a:avLst/>
            <a:gdLst>
              <a:gd name="connsiteX0" fmla="*/ 288612 w 524355"/>
              <a:gd name="connsiteY0" fmla="*/ 33802 h 541062"/>
              <a:gd name="connsiteX1" fmla="*/ 295755 w 524355"/>
              <a:gd name="connsiteY1" fmla="*/ 55233 h 541062"/>
              <a:gd name="connsiteX2" fmla="*/ 300518 w 524355"/>
              <a:gd name="connsiteY2" fmla="*/ 76665 h 541062"/>
              <a:gd name="connsiteX3" fmla="*/ 317187 w 524355"/>
              <a:gd name="connsiteY3" fmla="*/ 102858 h 541062"/>
              <a:gd name="connsiteX4" fmla="*/ 319568 w 524355"/>
              <a:gd name="connsiteY4" fmla="*/ 112383 h 541062"/>
              <a:gd name="connsiteX5" fmla="*/ 329093 w 524355"/>
              <a:gd name="connsiteY5" fmla="*/ 131433 h 541062"/>
              <a:gd name="connsiteX6" fmla="*/ 333855 w 524355"/>
              <a:gd name="connsiteY6" fmla="*/ 148102 h 541062"/>
              <a:gd name="connsiteX7" fmla="*/ 338618 w 524355"/>
              <a:gd name="connsiteY7" fmla="*/ 155246 h 541062"/>
              <a:gd name="connsiteX8" fmla="*/ 345762 w 524355"/>
              <a:gd name="connsiteY8" fmla="*/ 179058 h 541062"/>
              <a:gd name="connsiteX9" fmla="*/ 350524 w 524355"/>
              <a:gd name="connsiteY9" fmla="*/ 195727 h 541062"/>
              <a:gd name="connsiteX10" fmla="*/ 352905 w 524355"/>
              <a:gd name="connsiteY10" fmla="*/ 238590 h 541062"/>
              <a:gd name="connsiteX11" fmla="*/ 350524 w 524355"/>
              <a:gd name="connsiteY11" fmla="*/ 288596 h 541062"/>
              <a:gd name="connsiteX12" fmla="*/ 340999 w 524355"/>
              <a:gd name="connsiteY12" fmla="*/ 302883 h 541062"/>
              <a:gd name="connsiteX13" fmla="*/ 333855 w 524355"/>
              <a:gd name="connsiteY13" fmla="*/ 305265 h 541062"/>
              <a:gd name="connsiteX14" fmla="*/ 312424 w 524355"/>
              <a:gd name="connsiteY14" fmla="*/ 321933 h 541062"/>
              <a:gd name="connsiteX15" fmla="*/ 302899 w 524355"/>
              <a:gd name="connsiteY15" fmla="*/ 324315 h 541062"/>
              <a:gd name="connsiteX16" fmla="*/ 295755 w 524355"/>
              <a:gd name="connsiteY16" fmla="*/ 331458 h 541062"/>
              <a:gd name="connsiteX17" fmla="*/ 288612 w 524355"/>
              <a:gd name="connsiteY17" fmla="*/ 336221 h 541062"/>
              <a:gd name="connsiteX18" fmla="*/ 276705 w 524355"/>
              <a:gd name="connsiteY18" fmla="*/ 352890 h 541062"/>
              <a:gd name="connsiteX19" fmla="*/ 269562 w 524355"/>
              <a:gd name="connsiteY19" fmla="*/ 360033 h 541062"/>
              <a:gd name="connsiteX20" fmla="*/ 264799 w 524355"/>
              <a:gd name="connsiteY20" fmla="*/ 367177 h 541062"/>
              <a:gd name="connsiteX21" fmla="*/ 257655 w 524355"/>
              <a:gd name="connsiteY21" fmla="*/ 369558 h 541062"/>
              <a:gd name="connsiteX22" fmla="*/ 243368 w 524355"/>
              <a:gd name="connsiteY22" fmla="*/ 379083 h 541062"/>
              <a:gd name="connsiteX23" fmla="*/ 233843 w 524355"/>
              <a:gd name="connsiteY23" fmla="*/ 386227 h 541062"/>
              <a:gd name="connsiteX24" fmla="*/ 221937 w 524355"/>
              <a:gd name="connsiteY24" fmla="*/ 388608 h 541062"/>
              <a:gd name="connsiteX25" fmla="*/ 214793 w 524355"/>
              <a:gd name="connsiteY25" fmla="*/ 393371 h 541062"/>
              <a:gd name="connsiteX26" fmla="*/ 198124 w 524355"/>
              <a:gd name="connsiteY26" fmla="*/ 398133 h 541062"/>
              <a:gd name="connsiteX27" fmla="*/ 190980 w 524355"/>
              <a:gd name="connsiteY27" fmla="*/ 402896 h 541062"/>
              <a:gd name="connsiteX28" fmla="*/ 181455 w 524355"/>
              <a:gd name="connsiteY28" fmla="*/ 407658 h 541062"/>
              <a:gd name="connsiteX29" fmla="*/ 169549 w 524355"/>
              <a:gd name="connsiteY29" fmla="*/ 421946 h 541062"/>
              <a:gd name="connsiteX30" fmla="*/ 162405 w 524355"/>
              <a:gd name="connsiteY30" fmla="*/ 429090 h 541062"/>
              <a:gd name="connsiteX31" fmla="*/ 155262 w 524355"/>
              <a:gd name="connsiteY31" fmla="*/ 443377 h 541062"/>
              <a:gd name="connsiteX32" fmla="*/ 138593 w 524355"/>
              <a:gd name="connsiteY32" fmla="*/ 448140 h 541062"/>
              <a:gd name="connsiteX33" fmla="*/ 100493 w 524355"/>
              <a:gd name="connsiteY33" fmla="*/ 455283 h 541062"/>
              <a:gd name="connsiteX34" fmla="*/ 93349 w 524355"/>
              <a:gd name="connsiteY34" fmla="*/ 457665 h 541062"/>
              <a:gd name="connsiteX35" fmla="*/ 83824 w 524355"/>
              <a:gd name="connsiteY35" fmla="*/ 460046 h 541062"/>
              <a:gd name="connsiteX36" fmla="*/ 69537 w 524355"/>
              <a:gd name="connsiteY36" fmla="*/ 464808 h 541062"/>
              <a:gd name="connsiteX37" fmla="*/ 57630 w 524355"/>
              <a:gd name="connsiteY37" fmla="*/ 479096 h 541062"/>
              <a:gd name="connsiteX38" fmla="*/ 50487 w 524355"/>
              <a:gd name="connsiteY38" fmla="*/ 481477 h 541062"/>
              <a:gd name="connsiteX39" fmla="*/ 31437 w 524355"/>
              <a:gd name="connsiteY39" fmla="*/ 498146 h 541062"/>
              <a:gd name="connsiteX40" fmla="*/ 29055 w 524355"/>
              <a:gd name="connsiteY40" fmla="*/ 505290 h 541062"/>
              <a:gd name="connsiteX41" fmla="*/ 21912 w 524355"/>
              <a:gd name="connsiteY41" fmla="*/ 512433 h 541062"/>
              <a:gd name="connsiteX42" fmla="*/ 17149 w 524355"/>
              <a:gd name="connsiteY42" fmla="*/ 519577 h 541062"/>
              <a:gd name="connsiteX43" fmla="*/ 14768 w 524355"/>
              <a:gd name="connsiteY43" fmla="*/ 526721 h 541062"/>
              <a:gd name="connsiteX44" fmla="*/ 81443 w 524355"/>
              <a:gd name="connsiteY44" fmla="*/ 531483 h 541062"/>
              <a:gd name="connsiteX45" fmla="*/ 95730 w 524355"/>
              <a:gd name="connsiteY45" fmla="*/ 526721 h 541062"/>
              <a:gd name="connsiteX46" fmla="*/ 102874 w 524355"/>
              <a:gd name="connsiteY46" fmla="*/ 521958 h 541062"/>
              <a:gd name="connsiteX47" fmla="*/ 117162 w 524355"/>
              <a:gd name="connsiteY47" fmla="*/ 517196 h 541062"/>
              <a:gd name="connsiteX48" fmla="*/ 124305 w 524355"/>
              <a:gd name="connsiteY48" fmla="*/ 514815 h 541062"/>
              <a:gd name="connsiteX49" fmla="*/ 131449 w 524355"/>
              <a:gd name="connsiteY49" fmla="*/ 512433 h 541062"/>
              <a:gd name="connsiteX50" fmla="*/ 145737 w 524355"/>
              <a:gd name="connsiteY50" fmla="*/ 502908 h 541062"/>
              <a:gd name="connsiteX51" fmla="*/ 152880 w 524355"/>
              <a:gd name="connsiteY51" fmla="*/ 500527 h 541062"/>
              <a:gd name="connsiteX52" fmla="*/ 174312 w 524355"/>
              <a:gd name="connsiteY52" fmla="*/ 488621 h 541062"/>
              <a:gd name="connsiteX53" fmla="*/ 181455 w 524355"/>
              <a:gd name="connsiteY53" fmla="*/ 483858 h 541062"/>
              <a:gd name="connsiteX54" fmla="*/ 202887 w 524355"/>
              <a:gd name="connsiteY54" fmla="*/ 476715 h 541062"/>
              <a:gd name="connsiteX55" fmla="*/ 217174 w 524355"/>
              <a:gd name="connsiteY55" fmla="*/ 471952 h 541062"/>
              <a:gd name="connsiteX56" fmla="*/ 224318 w 524355"/>
              <a:gd name="connsiteY56" fmla="*/ 469571 h 541062"/>
              <a:gd name="connsiteX57" fmla="*/ 252893 w 524355"/>
              <a:gd name="connsiteY57" fmla="*/ 467190 h 541062"/>
              <a:gd name="connsiteX58" fmla="*/ 352905 w 524355"/>
              <a:gd name="connsiteY58" fmla="*/ 464808 h 541062"/>
              <a:gd name="connsiteX59" fmla="*/ 360049 w 524355"/>
              <a:gd name="connsiteY59" fmla="*/ 462427 h 541062"/>
              <a:gd name="connsiteX60" fmla="*/ 367193 w 524355"/>
              <a:gd name="connsiteY60" fmla="*/ 457665 h 541062"/>
              <a:gd name="connsiteX61" fmla="*/ 393387 w 524355"/>
              <a:gd name="connsiteY61" fmla="*/ 455283 h 541062"/>
              <a:gd name="connsiteX62" fmla="*/ 407674 w 524355"/>
              <a:gd name="connsiteY62" fmla="*/ 448140 h 541062"/>
              <a:gd name="connsiteX63" fmla="*/ 412437 w 524355"/>
              <a:gd name="connsiteY63" fmla="*/ 440996 h 541062"/>
              <a:gd name="connsiteX64" fmla="*/ 419580 w 524355"/>
              <a:gd name="connsiteY64" fmla="*/ 426708 h 541062"/>
              <a:gd name="connsiteX65" fmla="*/ 424343 w 524355"/>
              <a:gd name="connsiteY65" fmla="*/ 410040 h 541062"/>
              <a:gd name="connsiteX66" fmla="*/ 426724 w 524355"/>
              <a:gd name="connsiteY66" fmla="*/ 402896 h 541062"/>
              <a:gd name="connsiteX67" fmla="*/ 429105 w 524355"/>
              <a:gd name="connsiteY67" fmla="*/ 393371 h 541062"/>
              <a:gd name="connsiteX68" fmla="*/ 433868 w 524355"/>
              <a:gd name="connsiteY68" fmla="*/ 383846 h 541062"/>
              <a:gd name="connsiteX69" fmla="*/ 436249 w 524355"/>
              <a:gd name="connsiteY69" fmla="*/ 371940 h 541062"/>
              <a:gd name="connsiteX70" fmla="*/ 443393 w 524355"/>
              <a:gd name="connsiteY70" fmla="*/ 355271 h 541062"/>
              <a:gd name="connsiteX71" fmla="*/ 448155 w 524355"/>
              <a:gd name="connsiteY71" fmla="*/ 336221 h 541062"/>
              <a:gd name="connsiteX72" fmla="*/ 457680 w 524355"/>
              <a:gd name="connsiteY72" fmla="*/ 319552 h 541062"/>
              <a:gd name="connsiteX73" fmla="*/ 462443 w 524355"/>
              <a:gd name="connsiteY73" fmla="*/ 310027 h 541062"/>
              <a:gd name="connsiteX74" fmla="*/ 476730 w 524355"/>
              <a:gd name="connsiteY74" fmla="*/ 288596 h 541062"/>
              <a:gd name="connsiteX75" fmla="*/ 481493 w 524355"/>
              <a:gd name="connsiteY75" fmla="*/ 274308 h 541062"/>
              <a:gd name="connsiteX76" fmla="*/ 486255 w 524355"/>
              <a:gd name="connsiteY76" fmla="*/ 267165 h 541062"/>
              <a:gd name="connsiteX77" fmla="*/ 493399 w 524355"/>
              <a:gd name="connsiteY77" fmla="*/ 243352 h 541062"/>
              <a:gd name="connsiteX78" fmla="*/ 498162 w 524355"/>
              <a:gd name="connsiteY78" fmla="*/ 233827 h 541062"/>
              <a:gd name="connsiteX79" fmla="*/ 500543 w 524355"/>
              <a:gd name="connsiteY79" fmla="*/ 226683 h 541062"/>
              <a:gd name="connsiteX80" fmla="*/ 502924 w 524355"/>
              <a:gd name="connsiteY80" fmla="*/ 217158 h 541062"/>
              <a:gd name="connsiteX81" fmla="*/ 507687 w 524355"/>
              <a:gd name="connsiteY81" fmla="*/ 210015 h 541062"/>
              <a:gd name="connsiteX82" fmla="*/ 510068 w 524355"/>
              <a:gd name="connsiteY82" fmla="*/ 195727 h 541062"/>
              <a:gd name="connsiteX83" fmla="*/ 517212 w 524355"/>
              <a:gd name="connsiteY83" fmla="*/ 179058 h 541062"/>
              <a:gd name="connsiteX84" fmla="*/ 519593 w 524355"/>
              <a:gd name="connsiteY84" fmla="*/ 167152 h 541062"/>
              <a:gd name="connsiteX85" fmla="*/ 521974 w 524355"/>
              <a:gd name="connsiteY85" fmla="*/ 160008 h 541062"/>
              <a:gd name="connsiteX86" fmla="*/ 524355 w 524355"/>
              <a:gd name="connsiteY86" fmla="*/ 150483 h 541062"/>
              <a:gd name="connsiteX87" fmla="*/ 521974 w 524355"/>
              <a:gd name="connsiteY87" fmla="*/ 98096 h 541062"/>
              <a:gd name="connsiteX88" fmla="*/ 510068 w 524355"/>
              <a:gd name="connsiteY88" fmla="*/ 76665 h 541062"/>
              <a:gd name="connsiteX89" fmla="*/ 495780 w 524355"/>
              <a:gd name="connsiteY89" fmla="*/ 55233 h 541062"/>
              <a:gd name="connsiteX90" fmla="*/ 491018 w 524355"/>
              <a:gd name="connsiteY90" fmla="*/ 48090 h 541062"/>
              <a:gd name="connsiteX91" fmla="*/ 486255 w 524355"/>
              <a:gd name="connsiteY91" fmla="*/ 40946 h 541062"/>
              <a:gd name="connsiteX92" fmla="*/ 476730 w 524355"/>
              <a:gd name="connsiteY92" fmla="*/ 24277 h 541062"/>
              <a:gd name="connsiteX93" fmla="*/ 469587 w 524355"/>
              <a:gd name="connsiteY93" fmla="*/ 9990 h 541062"/>
              <a:gd name="connsiteX94" fmla="*/ 452918 w 524355"/>
              <a:gd name="connsiteY94" fmla="*/ 2846 h 541062"/>
              <a:gd name="connsiteX95" fmla="*/ 374337 w 524355"/>
              <a:gd name="connsiteY95" fmla="*/ 465 h 541062"/>
              <a:gd name="connsiteX96" fmla="*/ 295755 w 524355"/>
              <a:gd name="connsiteY96" fmla="*/ 2846 h 541062"/>
              <a:gd name="connsiteX97" fmla="*/ 290993 w 524355"/>
              <a:gd name="connsiteY97" fmla="*/ 17133 h 541062"/>
              <a:gd name="connsiteX98" fmla="*/ 288612 w 524355"/>
              <a:gd name="connsiteY98" fmla="*/ 33802 h 54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24355" h="541062">
                <a:moveTo>
                  <a:pt x="288612" y="33802"/>
                </a:moveTo>
                <a:cubicBezTo>
                  <a:pt x="295434" y="67915"/>
                  <a:pt x="285899" y="25664"/>
                  <a:pt x="295755" y="55233"/>
                </a:cubicBezTo>
                <a:cubicBezTo>
                  <a:pt x="297760" y="61247"/>
                  <a:pt x="297980" y="70573"/>
                  <a:pt x="300518" y="76665"/>
                </a:cubicBezTo>
                <a:cubicBezTo>
                  <a:pt x="308397" y="95576"/>
                  <a:pt x="306517" y="92190"/>
                  <a:pt x="317187" y="102858"/>
                </a:cubicBezTo>
                <a:cubicBezTo>
                  <a:pt x="317981" y="106033"/>
                  <a:pt x="318309" y="109362"/>
                  <a:pt x="319568" y="112383"/>
                </a:cubicBezTo>
                <a:cubicBezTo>
                  <a:pt x="322299" y="118936"/>
                  <a:pt x="329093" y="131433"/>
                  <a:pt x="329093" y="131433"/>
                </a:cubicBezTo>
                <a:cubicBezTo>
                  <a:pt x="329856" y="134483"/>
                  <a:pt x="332147" y="144687"/>
                  <a:pt x="333855" y="148102"/>
                </a:cubicBezTo>
                <a:cubicBezTo>
                  <a:pt x="335135" y="150662"/>
                  <a:pt x="337030" y="152865"/>
                  <a:pt x="338618" y="155246"/>
                </a:cubicBezTo>
                <a:cubicBezTo>
                  <a:pt x="349932" y="189190"/>
                  <a:pt x="338565" y="153872"/>
                  <a:pt x="345762" y="179058"/>
                </a:cubicBezTo>
                <a:cubicBezTo>
                  <a:pt x="352584" y="202931"/>
                  <a:pt x="343094" y="166003"/>
                  <a:pt x="350524" y="195727"/>
                </a:cubicBezTo>
                <a:cubicBezTo>
                  <a:pt x="351318" y="210015"/>
                  <a:pt x="352905" y="224280"/>
                  <a:pt x="352905" y="238590"/>
                </a:cubicBezTo>
                <a:cubicBezTo>
                  <a:pt x="352905" y="255278"/>
                  <a:pt x="353563" y="272187"/>
                  <a:pt x="350524" y="288596"/>
                </a:cubicBezTo>
                <a:cubicBezTo>
                  <a:pt x="349482" y="294224"/>
                  <a:pt x="346429" y="301073"/>
                  <a:pt x="340999" y="302883"/>
                </a:cubicBezTo>
                <a:lnTo>
                  <a:pt x="333855" y="305265"/>
                </a:lnTo>
                <a:cubicBezTo>
                  <a:pt x="328249" y="310871"/>
                  <a:pt x="320021" y="320033"/>
                  <a:pt x="312424" y="321933"/>
                </a:cubicBezTo>
                <a:lnTo>
                  <a:pt x="302899" y="324315"/>
                </a:lnTo>
                <a:cubicBezTo>
                  <a:pt x="300518" y="326696"/>
                  <a:pt x="298342" y="329302"/>
                  <a:pt x="295755" y="331458"/>
                </a:cubicBezTo>
                <a:cubicBezTo>
                  <a:pt x="293557" y="333290"/>
                  <a:pt x="290636" y="334197"/>
                  <a:pt x="288612" y="336221"/>
                </a:cubicBezTo>
                <a:cubicBezTo>
                  <a:pt x="280032" y="344801"/>
                  <a:pt x="283467" y="344776"/>
                  <a:pt x="276705" y="352890"/>
                </a:cubicBezTo>
                <a:cubicBezTo>
                  <a:pt x="274549" y="355477"/>
                  <a:pt x="271718" y="357446"/>
                  <a:pt x="269562" y="360033"/>
                </a:cubicBezTo>
                <a:cubicBezTo>
                  <a:pt x="267730" y="362232"/>
                  <a:pt x="267034" y="365389"/>
                  <a:pt x="264799" y="367177"/>
                </a:cubicBezTo>
                <a:cubicBezTo>
                  <a:pt x="262839" y="368745"/>
                  <a:pt x="260036" y="368764"/>
                  <a:pt x="257655" y="369558"/>
                </a:cubicBezTo>
                <a:cubicBezTo>
                  <a:pt x="252893" y="372733"/>
                  <a:pt x="247947" y="375649"/>
                  <a:pt x="243368" y="379083"/>
                </a:cubicBezTo>
                <a:cubicBezTo>
                  <a:pt x="240193" y="381464"/>
                  <a:pt x="237470" y="384615"/>
                  <a:pt x="233843" y="386227"/>
                </a:cubicBezTo>
                <a:cubicBezTo>
                  <a:pt x="230145" y="387871"/>
                  <a:pt x="225906" y="387814"/>
                  <a:pt x="221937" y="388608"/>
                </a:cubicBezTo>
                <a:cubicBezTo>
                  <a:pt x="219556" y="390196"/>
                  <a:pt x="217353" y="392091"/>
                  <a:pt x="214793" y="393371"/>
                </a:cubicBezTo>
                <a:cubicBezTo>
                  <a:pt x="211378" y="395079"/>
                  <a:pt x="201174" y="397370"/>
                  <a:pt x="198124" y="398133"/>
                </a:cubicBezTo>
                <a:cubicBezTo>
                  <a:pt x="195743" y="399721"/>
                  <a:pt x="193465" y="401476"/>
                  <a:pt x="190980" y="402896"/>
                </a:cubicBezTo>
                <a:cubicBezTo>
                  <a:pt x="187898" y="404657"/>
                  <a:pt x="184343" y="405595"/>
                  <a:pt x="181455" y="407658"/>
                </a:cubicBezTo>
                <a:cubicBezTo>
                  <a:pt x="172865" y="413794"/>
                  <a:pt x="175690" y="414577"/>
                  <a:pt x="169549" y="421946"/>
                </a:cubicBezTo>
                <a:cubicBezTo>
                  <a:pt x="167393" y="424533"/>
                  <a:pt x="164786" y="426709"/>
                  <a:pt x="162405" y="429090"/>
                </a:cubicBezTo>
                <a:cubicBezTo>
                  <a:pt x="160837" y="433795"/>
                  <a:pt x="159457" y="440021"/>
                  <a:pt x="155262" y="443377"/>
                </a:cubicBezTo>
                <a:cubicBezTo>
                  <a:pt x="153664" y="444656"/>
                  <a:pt x="139274" y="447936"/>
                  <a:pt x="138593" y="448140"/>
                </a:cubicBezTo>
                <a:cubicBezTo>
                  <a:pt x="113101" y="455788"/>
                  <a:pt x="135079" y="451825"/>
                  <a:pt x="100493" y="455283"/>
                </a:cubicBezTo>
                <a:cubicBezTo>
                  <a:pt x="98112" y="456077"/>
                  <a:pt x="95763" y="456975"/>
                  <a:pt x="93349" y="457665"/>
                </a:cubicBezTo>
                <a:cubicBezTo>
                  <a:pt x="90202" y="458564"/>
                  <a:pt x="86959" y="459106"/>
                  <a:pt x="83824" y="460046"/>
                </a:cubicBezTo>
                <a:cubicBezTo>
                  <a:pt x="79016" y="461488"/>
                  <a:pt x="69537" y="464808"/>
                  <a:pt x="69537" y="464808"/>
                </a:cubicBezTo>
                <a:cubicBezTo>
                  <a:pt x="66023" y="470079"/>
                  <a:pt x="63130" y="475429"/>
                  <a:pt x="57630" y="479096"/>
                </a:cubicBezTo>
                <a:cubicBezTo>
                  <a:pt x="55542" y="480488"/>
                  <a:pt x="52868" y="480683"/>
                  <a:pt x="50487" y="481477"/>
                </a:cubicBezTo>
                <a:cubicBezTo>
                  <a:pt x="39768" y="488623"/>
                  <a:pt x="36399" y="488222"/>
                  <a:pt x="31437" y="498146"/>
                </a:cubicBezTo>
                <a:cubicBezTo>
                  <a:pt x="30314" y="500391"/>
                  <a:pt x="30447" y="503201"/>
                  <a:pt x="29055" y="505290"/>
                </a:cubicBezTo>
                <a:cubicBezTo>
                  <a:pt x="27187" y="508092"/>
                  <a:pt x="24068" y="509846"/>
                  <a:pt x="21912" y="512433"/>
                </a:cubicBezTo>
                <a:cubicBezTo>
                  <a:pt x="20080" y="514632"/>
                  <a:pt x="18737" y="517196"/>
                  <a:pt x="17149" y="519577"/>
                </a:cubicBezTo>
                <a:cubicBezTo>
                  <a:pt x="16355" y="521958"/>
                  <a:pt x="15891" y="524476"/>
                  <a:pt x="14768" y="526721"/>
                </a:cubicBezTo>
                <a:cubicBezTo>
                  <a:pt x="1360" y="553536"/>
                  <a:pt x="-30917" y="535229"/>
                  <a:pt x="81443" y="531483"/>
                </a:cubicBezTo>
                <a:cubicBezTo>
                  <a:pt x="86205" y="529896"/>
                  <a:pt x="91553" y="529506"/>
                  <a:pt x="95730" y="526721"/>
                </a:cubicBezTo>
                <a:cubicBezTo>
                  <a:pt x="98111" y="525133"/>
                  <a:pt x="100259" y="523120"/>
                  <a:pt x="102874" y="521958"/>
                </a:cubicBezTo>
                <a:cubicBezTo>
                  <a:pt x="107462" y="519919"/>
                  <a:pt x="112399" y="518783"/>
                  <a:pt x="117162" y="517196"/>
                </a:cubicBezTo>
                <a:lnTo>
                  <a:pt x="124305" y="514815"/>
                </a:lnTo>
                <a:cubicBezTo>
                  <a:pt x="126686" y="514021"/>
                  <a:pt x="129360" y="513825"/>
                  <a:pt x="131449" y="512433"/>
                </a:cubicBezTo>
                <a:cubicBezTo>
                  <a:pt x="136212" y="509258"/>
                  <a:pt x="140307" y="504718"/>
                  <a:pt x="145737" y="502908"/>
                </a:cubicBezTo>
                <a:cubicBezTo>
                  <a:pt x="148118" y="502114"/>
                  <a:pt x="150686" y="501746"/>
                  <a:pt x="152880" y="500527"/>
                </a:cubicBezTo>
                <a:cubicBezTo>
                  <a:pt x="177442" y="486882"/>
                  <a:pt x="158148" y="494008"/>
                  <a:pt x="174312" y="488621"/>
                </a:cubicBezTo>
                <a:cubicBezTo>
                  <a:pt x="176693" y="487033"/>
                  <a:pt x="178840" y="485020"/>
                  <a:pt x="181455" y="483858"/>
                </a:cubicBezTo>
                <a:cubicBezTo>
                  <a:pt x="181461" y="483855"/>
                  <a:pt x="199312" y="477907"/>
                  <a:pt x="202887" y="476715"/>
                </a:cubicBezTo>
                <a:lnTo>
                  <a:pt x="217174" y="471952"/>
                </a:lnTo>
                <a:cubicBezTo>
                  <a:pt x="219555" y="471158"/>
                  <a:pt x="221817" y="469779"/>
                  <a:pt x="224318" y="469571"/>
                </a:cubicBezTo>
                <a:cubicBezTo>
                  <a:pt x="233843" y="468777"/>
                  <a:pt x="243342" y="467544"/>
                  <a:pt x="252893" y="467190"/>
                </a:cubicBezTo>
                <a:cubicBezTo>
                  <a:pt x="286217" y="465956"/>
                  <a:pt x="319568" y="465602"/>
                  <a:pt x="352905" y="464808"/>
                </a:cubicBezTo>
                <a:cubicBezTo>
                  <a:pt x="355286" y="464014"/>
                  <a:pt x="357804" y="463549"/>
                  <a:pt x="360049" y="462427"/>
                </a:cubicBezTo>
                <a:cubicBezTo>
                  <a:pt x="362609" y="461147"/>
                  <a:pt x="364395" y="458265"/>
                  <a:pt x="367193" y="457665"/>
                </a:cubicBezTo>
                <a:cubicBezTo>
                  <a:pt x="375766" y="455828"/>
                  <a:pt x="384656" y="456077"/>
                  <a:pt x="393387" y="455283"/>
                </a:cubicBezTo>
                <a:cubicBezTo>
                  <a:pt x="399196" y="453347"/>
                  <a:pt x="403059" y="452755"/>
                  <a:pt x="407674" y="448140"/>
                </a:cubicBezTo>
                <a:cubicBezTo>
                  <a:pt x="409698" y="446116"/>
                  <a:pt x="410849" y="443377"/>
                  <a:pt x="412437" y="440996"/>
                </a:cubicBezTo>
                <a:cubicBezTo>
                  <a:pt x="418418" y="423049"/>
                  <a:pt x="410353" y="445162"/>
                  <a:pt x="419580" y="426708"/>
                </a:cubicBezTo>
                <a:cubicBezTo>
                  <a:pt x="421487" y="422895"/>
                  <a:pt x="423323" y="413609"/>
                  <a:pt x="424343" y="410040"/>
                </a:cubicBezTo>
                <a:cubicBezTo>
                  <a:pt x="425033" y="407626"/>
                  <a:pt x="426034" y="405310"/>
                  <a:pt x="426724" y="402896"/>
                </a:cubicBezTo>
                <a:cubicBezTo>
                  <a:pt x="427623" y="399749"/>
                  <a:pt x="427956" y="396435"/>
                  <a:pt x="429105" y="393371"/>
                </a:cubicBezTo>
                <a:cubicBezTo>
                  <a:pt x="430351" y="390047"/>
                  <a:pt x="432280" y="387021"/>
                  <a:pt x="433868" y="383846"/>
                </a:cubicBezTo>
                <a:cubicBezTo>
                  <a:pt x="434662" y="379877"/>
                  <a:pt x="434969" y="375780"/>
                  <a:pt x="436249" y="371940"/>
                </a:cubicBezTo>
                <a:cubicBezTo>
                  <a:pt x="446006" y="342671"/>
                  <a:pt x="437152" y="378157"/>
                  <a:pt x="443393" y="355271"/>
                </a:cubicBezTo>
                <a:cubicBezTo>
                  <a:pt x="445115" y="348956"/>
                  <a:pt x="446085" y="342431"/>
                  <a:pt x="448155" y="336221"/>
                </a:cubicBezTo>
                <a:cubicBezTo>
                  <a:pt x="451031" y="327593"/>
                  <a:pt x="453502" y="326863"/>
                  <a:pt x="457680" y="319552"/>
                </a:cubicBezTo>
                <a:cubicBezTo>
                  <a:pt x="459441" y="316470"/>
                  <a:pt x="460719" y="313130"/>
                  <a:pt x="462443" y="310027"/>
                </a:cubicBezTo>
                <a:cubicBezTo>
                  <a:pt x="469004" y="298219"/>
                  <a:pt x="469061" y="298822"/>
                  <a:pt x="476730" y="288596"/>
                </a:cubicBezTo>
                <a:cubicBezTo>
                  <a:pt x="478318" y="283833"/>
                  <a:pt x="478708" y="278485"/>
                  <a:pt x="481493" y="274308"/>
                </a:cubicBezTo>
                <a:cubicBezTo>
                  <a:pt x="483080" y="271927"/>
                  <a:pt x="485093" y="269780"/>
                  <a:pt x="486255" y="267165"/>
                </a:cubicBezTo>
                <a:cubicBezTo>
                  <a:pt x="499291" y="237833"/>
                  <a:pt x="485082" y="265530"/>
                  <a:pt x="493399" y="243352"/>
                </a:cubicBezTo>
                <a:cubicBezTo>
                  <a:pt x="494645" y="240028"/>
                  <a:pt x="496764" y="237090"/>
                  <a:pt x="498162" y="233827"/>
                </a:cubicBezTo>
                <a:cubicBezTo>
                  <a:pt x="499151" y="231520"/>
                  <a:pt x="499853" y="229097"/>
                  <a:pt x="500543" y="226683"/>
                </a:cubicBezTo>
                <a:cubicBezTo>
                  <a:pt x="501442" y="223536"/>
                  <a:pt x="501635" y="220166"/>
                  <a:pt x="502924" y="217158"/>
                </a:cubicBezTo>
                <a:cubicBezTo>
                  <a:pt x="504051" y="214528"/>
                  <a:pt x="506099" y="212396"/>
                  <a:pt x="507687" y="210015"/>
                </a:cubicBezTo>
                <a:cubicBezTo>
                  <a:pt x="508481" y="205252"/>
                  <a:pt x="508681" y="200352"/>
                  <a:pt x="510068" y="195727"/>
                </a:cubicBezTo>
                <a:cubicBezTo>
                  <a:pt x="520292" y="161644"/>
                  <a:pt x="510639" y="205348"/>
                  <a:pt x="517212" y="179058"/>
                </a:cubicBezTo>
                <a:cubicBezTo>
                  <a:pt x="518194" y="175132"/>
                  <a:pt x="518611" y="171078"/>
                  <a:pt x="519593" y="167152"/>
                </a:cubicBezTo>
                <a:cubicBezTo>
                  <a:pt x="520202" y="164717"/>
                  <a:pt x="521284" y="162422"/>
                  <a:pt x="521974" y="160008"/>
                </a:cubicBezTo>
                <a:cubicBezTo>
                  <a:pt x="522873" y="156861"/>
                  <a:pt x="523561" y="153658"/>
                  <a:pt x="524355" y="150483"/>
                </a:cubicBezTo>
                <a:cubicBezTo>
                  <a:pt x="523561" y="133021"/>
                  <a:pt x="523368" y="115521"/>
                  <a:pt x="521974" y="98096"/>
                </a:cubicBezTo>
                <a:cubicBezTo>
                  <a:pt x="521402" y="90951"/>
                  <a:pt x="512733" y="80662"/>
                  <a:pt x="510068" y="76665"/>
                </a:cubicBezTo>
                <a:lnTo>
                  <a:pt x="495780" y="55233"/>
                </a:lnTo>
                <a:lnTo>
                  <a:pt x="491018" y="48090"/>
                </a:lnTo>
                <a:cubicBezTo>
                  <a:pt x="489430" y="45709"/>
                  <a:pt x="487535" y="43506"/>
                  <a:pt x="486255" y="40946"/>
                </a:cubicBezTo>
                <a:cubicBezTo>
                  <a:pt x="480213" y="28861"/>
                  <a:pt x="483462" y="34374"/>
                  <a:pt x="476730" y="24277"/>
                </a:cubicBezTo>
                <a:cubicBezTo>
                  <a:pt x="474794" y="18467"/>
                  <a:pt x="474203" y="14606"/>
                  <a:pt x="469587" y="9990"/>
                </a:cubicBezTo>
                <a:cubicBezTo>
                  <a:pt x="465425" y="5828"/>
                  <a:pt x="458697" y="3158"/>
                  <a:pt x="452918" y="2846"/>
                </a:cubicBezTo>
                <a:cubicBezTo>
                  <a:pt x="426751" y="1432"/>
                  <a:pt x="400531" y="1259"/>
                  <a:pt x="374337" y="465"/>
                </a:cubicBezTo>
                <a:cubicBezTo>
                  <a:pt x="348143" y="1259"/>
                  <a:pt x="321452" y="-2293"/>
                  <a:pt x="295755" y="2846"/>
                </a:cubicBezTo>
                <a:cubicBezTo>
                  <a:pt x="290833" y="3830"/>
                  <a:pt x="290993" y="12113"/>
                  <a:pt x="290993" y="17133"/>
                </a:cubicBezTo>
                <a:lnTo>
                  <a:pt x="288612" y="33802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>
            <a:off x="4630965" y="3069755"/>
            <a:ext cx="156716" cy="438229"/>
          </a:xfrm>
          <a:custGeom>
            <a:avLst/>
            <a:gdLst>
              <a:gd name="connsiteX0" fmla="*/ 4762 w 107156"/>
              <a:gd name="connsiteY0" fmla="*/ 3392 h 327242"/>
              <a:gd name="connsiteX1" fmla="*/ 4762 w 107156"/>
              <a:gd name="connsiteY1" fmla="*/ 3392 h 327242"/>
              <a:gd name="connsiteX2" fmla="*/ 7143 w 107156"/>
              <a:gd name="connsiteY2" fmla="*/ 127217 h 327242"/>
              <a:gd name="connsiteX3" fmla="*/ 9525 w 107156"/>
              <a:gd name="connsiteY3" fmla="*/ 134361 h 327242"/>
              <a:gd name="connsiteX4" fmla="*/ 14287 w 107156"/>
              <a:gd name="connsiteY4" fmla="*/ 158173 h 327242"/>
              <a:gd name="connsiteX5" fmla="*/ 19050 w 107156"/>
              <a:gd name="connsiteY5" fmla="*/ 167698 h 327242"/>
              <a:gd name="connsiteX6" fmla="*/ 21431 w 107156"/>
              <a:gd name="connsiteY6" fmla="*/ 193892 h 327242"/>
              <a:gd name="connsiteX7" fmla="*/ 23812 w 107156"/>
              <a:gd name="connsiteY7" fmla="*/ 203417 h 327242"/>
              <a:gd name="connsiteX8" fmla="*/ 21431 w 107156"/>
              <a:gd name="connsiteY8" fmla="*/ 231992 h 327242"/>
              <a:gd name="connsiteX9" fmla="*/ 16668 w 107156"/>
              <a:gd name="connsiteY9" fmla="*/ 248661 h 327242"/>
              <a:gd name="connsiteX10" fmla="*/ 14287 w 107156"/>
              <a:gd name="connsiteY10" fmla="*/ 258186 h 327242"/>
              <a:gd name="connsiteX11" fmla="*/ 11906 w 107156"/>
              <a:gd name="connsiteY11" fmla="*/ 265329 h 327242"/>
              <a:gd name="connsiteX12" fmla="*/ 7143 w 107156"/>
              <a:gd name="connsiteY12" fmla="*/ 284379 h 327242"/>
              <a:gd name="connsiteX13" fmla="*/ 0 w 107156"/>
              <a:gd name="connsiteY13" fmla="*/ 303429 h 327242"/>
              <a:gd name="connsiteX14" fmla="*/ 2381 w 107156"/>
              <a:gd name="connsiteY14" fmla="*/ 324861 h 327242"/>
              <a:gd name="connsiteX15" fmla="*/ 9525 w 107156"/>
              <a:gd name="connsiteY15" fmla="*/ 327242 h 327242"/>
              <a:gd name="connsiteX16" fmla="*/ 57150 w 107156"/>
              <a:gd name="connsiteY16" fmla="*/ 324861 h 327242"/>
              <a:gd name="connsiteX17" fmla="*/ 78581 w 107156"/>
              <a:gd name="connsiteY17" fmla="*/ 315336 h 327242"/>
              <a:gd name="connsiteX18" fmla="*/ 92868 w 107156"/>
              <a:gd name="connsiteY18" fmla="*/ 317717 h 327242"/>
              <a:gd name="connsiteX19" fmla="*/ 100012 w 107156"/>
              <a:gd name="connsiteY19" fmla="*/ 320098 h 327242"/>
              <a:gd name="connsiteX20" fmla="*/ 107156 w 107156"/>
              <a:gd name="connsiteY20" fmla="*/ 317717 h 327242"/>
              <a:gd name="connsiteX21" fmla="*/ 104775 w 107156"/>
              <a:gd name="connsiteY21" fmla="*/ 55779 h 327242"/>
              <a:gd name="connsiteX22" fmla="*/ 97631 w 107156"/>
              <a:gd name="connsiteY22" fmla="*/ 41492 h 327242"/>
              <a:gd name="connsiteX23" fmla="*/ 83343 w 107156"/>
              <a:gd name="connsiteY23" fmla="*/ 31967 h 327242"/>
              <a:gd name="connsiteX24" fmla="*/ 69056 w 107156"/>
              <a:gd name="connsiteY24" fmla="*/ 22442 h 327242"/>
              <a:gd name="connsiteX25" fmla="*/ 61912 w 107156"/>
              <a:gd name="connsiteY25" fmla="*/ 17679 h 327242"/>
              <a:gd name="connsiteX26" fmla="*/ 54768 w 107156"/>
              <a:gd name="connsiteY26" fmla="*/ 15298 h 327242"/>
              <a:gd name="connsiteX27" fmla="*/ 40481 w 107156"/>
              <a:gd name="connsiteY27" fmla="*/ 3392 h 327242"/>
              <a:gd name="connsiteX28" fmla="*/ 30956 w 107156"/>
              <a:gd name="connsiteY28" fmla="*/ 1011 h 327242"/>
              <a:gd name="connsiteX29" fmla="*/ 4762 w 107156"/>
              <a:gd name="connsiteY29" fmla="*/ 3392 h 3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56" h="327242">
                <a:moveTo>
                  <a:pt x="4762" y="3392"/>
                </a:moveTo>
                <a:lnTo>
                  <a:pt x="4762" y="3392"/>
                </a:lnTo>
                <a:cubicBezTo>
                  <a:pt x="5556" y="44667"/>
                  <a:pt x="5643" y="85962"/>
                  <a:pt x="7143" y="127217"/>
                </a:cubicBezTo>
                <a:cubicBezTo>
                  <a:pt x="7234" y="129726"/>
                  <a:pt x="8980" y="131911"/>
                  <a:pt x="9525" y="134361"/>
                </a:cubicBezTo>
                <a:cubicBezTo>
                  <a:pt x="11021" y="141093"/>
                  <a:pt x="11700" y="151274"/>
                  <a:pt x="14287" y="158173"/>
                </a:cubicBezTo>
                <a:cubicBezTo>
                  <a:pt x="15533" y="161497"/>
                  <a:pt x="17462" y="164523"/>
                  <a:pt x="19050" y="167698"/>
                </a:cubicBezTo>
                <a:cubicBezTo>
                  <a:pt x="19844" y="176429"/>
                  <a:pt x="20272" y="185202"/>
                  <a:pt x="21431" y="193892"/>
                </a:cubicBezTo>
                <a:cubicBezTo>
                  <a:pt x="21863" y="197136"/>
                  <a:pt x="23812" y="200144"/>
                  <a:pt x="23812" y="203417"/>
                </a:cubicBezTo>
                <a:cubicBezTo>
                  <a:pt x="23812" y="212975"/>
                  <a:pt x="22616" y="222508"/>
                  <a:pt x="21431" y="231992"/>
                </a:cubicBezTo>
                <a:cubicBezTo>
                  <a:pt x="20603" y="238617"/>
                  <a:pt x="18427" y="242505"/>
                  <a:pt x="16668" y="248661"/>
                </a:cubicBezTo>
                <a:cubicBezTo>
                  <a:pt x="15769" y="251808"/>
                  <a:pt x="15186" y="255039"/>
                  <a:pt x="14287" y="258186"/>
                </a:cubicBezTo>
                <a:cubicBezTo>
                  <a:pt x="13598" y="260599"/>
                  <a:pt x="12566" y="262908"/>
                  <a:pt x="11906" y="265329"/>
                </a:cubicBezTo>
                <a:cubicBezTo>
                  <a:pt x="10184" y="271644"/>
                  <a:pt x="10070" y="278524"/>
                  <a:pt x="7143" y="284379"/>
                </a:cubicBezTo>
                <a:cubicBezTo>
                  <a:pt x="918" y="296831"/>
                  <a:pt x="3242" y="290460"/>
                  <a:pt x="0" y="303429"/>
                </a:cubicBezTo>
                <a:cubicBezTo>
                  <a:pt x="794" y="310573"/>
                  <a:pt x="-288" y="318187"/>
                  <a:pt x="2381" y="324861"/>
                </a:cubicBezTo>
                <a:cubicBezTo>
                  <a:pt x="3313" y="327192"/>
                  <a:pt x="7015" y="327242"/>
                  <a:pt x="9525" y="327242"/>
                </a:cubicBezTo>
                <a:cubicBezTo>
                  <a:pt x="25420" y="327242"/>
                  <a:pt x="41275" y="325655"/>
                  <a:pt x="57150" y="324861"/>
                </a:cubicBezTo>
                <a:cubicBezTo>
                  <a:pt x="74152" y="319193"/>
                  <a:pt x="67260" y="322882"/>
                  <a:pt x="78581" y="315336"/>
                </a:cubicBezTo>
                <a:cubicBezTo>
                  <a:pt x="83343" y="316130"/>
                  <a:pt x="88155" y="316670"/>
                  <a:pt x="92868" y="317717"/>
                </a:cubicBezTo>
                <a:cubicBezTo>
                  <a:pt x="95318" y="318261"/>
                  <a:pt x="97502" y="320098"/>
                  <a:pt x="100012" y="320098"/>
                </a:cubicBezTo>
                <a:cubicBezTo>
                  <a:pt x="102522" y="320098"/>
                  <a:pt x="104775" y="318511"/>
                  <a:pt x="107156" y="317717"/>
                </a:cubicBezTo>
                <a:cubicBezTo>
                  <a:pt x="106362" y="230404"/>
                  <a:pt x="106320" y="143082"/>
                  <a:pt x="104775" y="55779"/>
                </a:cubicBezTo>
                <a:cubicBezTo>
                  <a:pt x="104710" y="52115"/>
                  <a:pt x="100111" y="43662"/>
                  <a:pt x="97631" y="41492"/>
                </a:cubicBezTo>
                <a:cubicBezTo>
                  <a:pt x="93323" y="37723"/>
                  <a:pt x="88106" y="35142"/>
                  <a:pt x="83343" y="31967"/>
                </a:cubicBezTo>
                <a:lnTo>
                  <a:pt x="69056" y="22442"/>
                </a:lnTo>
                <a:cubicBezTo>
                  <a:pt x="66675" y="20854"/>
                  <a:pt x="64627" y="18584"/>
                  <a:pt x="61912" y="17679"/>
                </a:cubicBezTo>
                <a:lnTo>
                  <a:pt x="54768" y="15298"/>
                </a:lnTo>
                <a:cubicBezTo>
                  <a:pt x="50475" y="11005"/>
                  <a:pt x="46285" y="5879"/>
                  <a:pt x="40481" y="3392"/>
                </a:cubicBezTo>
                <a:cubicBezTo>
                  <a:pt x="37473" y="2103"/>
                  <a:pt x="34103" y="1910"/>
                  <a:pt x="30956" y="1011"/>
                </a:cubicBezTo>
                <a:cubicBezTo>
                  <a:pt x="19984" y="-2124"/>
                  <a:pt x="9128" y="2995"/>
                  <a:pt x="4762" y="3392"/>
                </a:cubicBezTo>
                <a:close/>
              </a:path>
            </a:pathLst>
          </a:custGeom>
          <a:solidFill>
            <a:srgbClr val="82A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Dowolny kształt 45"/>
          <p:cNvSpPr/>
          <p:nvPr/>
        </p:nvSpPr>
        <p:spPr>
          <a:xfrm>
            <a:off x="4530977" y="3507432"/>
            <a:ext cx="308725" cy="151489"/>
          </a:xfrm>
          <a:custGeom>
            <a:avLst/>
            <a:gdLst>
              <a:gd name="connsiteX0" fmla="*/ 146819 w 164850"/>
              <a:gd name="connsiteY0" fmla="*/ 7854 h 105733"/>
              <a:gd name="connsiteX1" fmla="*/ 146819 w 164850"/>
              <a:gd name="connsiteY1" fmla="*/ 7854 h 105733"/>
              <a:gd name="connsiteX2" fmla="*/ 118486 w 164850"/>
              <a:gd name="connsiteY2" fmla="*/ 5278 h 105733"/>
              <a:gd name="connsiteX3" fmla="*/ 110758 w 164850"/>
              <a:gd name="connsiteY3" fmla="*/ 127 h 105733"/>
              <a:gd name="connsiteX4" fmla="*/ 74697 w 164850"/>
              <a:gd name="connsiteY4" fmla="*/ 2702 h 105733"/>
              <a:gd name="connsiteX5" fmla="*/ 64394 w 164850"/>
              <a:gd name="connsiteY5" fmla="*/ 5278 h 105733"/>
              <a:gd name="connsiteX6" fmla="*/ 48940 w 164850"/>
              <a:gd name="connsiteY6" fmla="*/ 10430 h 105733"/>
              <a:gd name="connsiteX7" fmla="*/ 33485 w 164850"/>
              <a:gd name="connsiteY7" fmla="*/ 15581 h 105733"/>
              <a:gd name="connsiteX8" fmla="*/ 25758 w 164850"/>
              <a:gd name="connsiteY8" fmla="*/ 18157 h 105733"/>
              <a:gd name="connsiteX9" fmla="*/ 18030 w 164850"/>
              <a:gd name="connsiteY9" fmla="*/ 20733 h 105733"/>
              <a:gd name="connsiteX10" fmla="*/ 7727 w 164850"/>
              <a:gd name="connsiteY10" fmla="*/ 36187 h 105733"/>
              <a:gd name="connsiteX11" fmla="*/ 0 w 164850"/>
              <a:gd name="connsiteY11" fmla="*/ 61945 h 105733"/>
              <a:gd name="connsiteX12" fmla="*/ 10303 w 164850"/>
              <a:gd name="connsiteY12" fmla="*/ 87703 h 105733"/>
              <a:gd name="connsiteX13" fmla="*/ 15455 w 164850"/>
              <a:gd name="connsiteY13" fmla="*/ 95430 h 105733"/>
              <a:gd name="connsiteX14" fmla="*/ 38637 w 164850"/>
              <a:gd name="connsiteY14" fmla="*/ 103158 h 105733"/>
              <a:gd name="connsiteX15" fmla="*/ 46364 w 164850"/>
              <a:gd name="connsiteY15" fmla="*/ 105733 h 105733"/>
              <a:gd name="connsiteX16" fmla="*/ 154546 w 164850"/>
              <a:gd name="connsiteY16" fmla="*/ 103158 h 105733"/>
              <a:gd name="connsiteX17" fmla="*/ 162274 w 164850"/>
              <a:gd name="connsiteY17" fmla="*/ 98006 h 105733"/>
              <a:gd name="connsiteX18" fmla="*/ 164850 w 164850"/>
              <a:gd name="connsiteY18" fmla="*/ 90279 h 105733"/>
              <a:gd name="connsiteX19" fmla="*/ 162274 w 164850"/>
              <a:gd name="connsiteY19" fmla="*/ 18157 h 105733"/>
              <a:gd name="connsiteX20" fmla="*/ 146819 w 164850"/>
              <a:gd name="connsiteY20" fmla="*/ 7854 h 1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850" h="105733">
                <a:moveTo>
                  <a:pt x="146819" y="7854"/>
                </a:moveTo>
                <a:lnTo>
                  <a:pt x="146819" y="7854"/>
                </a:lnTo>
                <a:cubicBezTo>
                  <a:pt x="137375" y="6995"/>
                  <a:pt x="127759" y="7265"/>
                  <a:pt x="118486" y="5278"/>
                </a:cubicBezTo>
                <a:cubicBezTo>
                  <a:pt x="115459" y="4629"/>
                  <a:pt x="113848" y="309"/>
                  <a:pt x="110758" y="127"/>
                </a:cubicBezTo>
                <a:cubicBezTo>
                  <a:pt x="98728" y="-581"/>
                  <a:pt x="86717" y="1844"/>
                  <a:pt x="74697" y="2702"/>
                </a:cubicBezTo>
                <a:cubicBezTo>
                  <a:pt x="71263" y="3561"/>
                  <a:pt x="67785" y="4261"/>
                  <a:pt x="64394" y="5278"/>
                </a:cubicBezTo>
                <a:cubicBezTo>
                  <a:pt x="59193" y="6838"/>
                  <a:pt x="54091" y="8713"/>
                  <a:pt x="48940" y="10430"/>
                </a:cubicBezTo>
                <a:lnTo>
                  <a:pt x="33485" y="15581"/>
                </a:lnTo>
                <a:lnTo>
                  <a:pt x="25758" y="18157"/>
                </a:lnTo>
                <a:lnTo>
                  <a:pt x="18030" y="20733"/>
                </a:lnTo>
                <a:cubicBezTo>
                  <a:pt x="14596" y="25884"/>
                  <a:pt x="9685" y="30313"/>
                  <a:pt x="7727" y="36187"/>
                </a:cubicBezTo>
                <a:cubicBezTo>
                  <a:pt x="1457" y="55000"/>
                  <a:pt x="3893" y="46374"/>
                  <a:pt x="0" y="61945"/>
                </a:cubicBezTo>
                <a:cubicBezTo>
                  <a:pt x="4396" y="97108"/>
                  <a:pt x="-3825" y="73575"/>
                  <a:pt x="10303" y="87703"/>
                </a:cubicBezTo>
                <a:cubicBezTo>
                  <a:pt x="12492" y="89892"/>
                  <a:pt x="12830" y="93789"/>
                  <a:pt x="15455" y="95430"/>
                </a:cubicBezTo>
                <a:cubicBezTo>
                  <a:pt x="15457" y="95431"/>
                  <a:pt x="34773" y="101870"/>
                  <a:pt x="38637" y="103158"/>
                </a:cubicBezTo>
                <a:lnTo>
                  <a:pt x="46364" y="105733"/>
                </a:lnTo>
                <a:cubicBezTo>
                  <a:pt x="82425" y="104875"/>
                  <a:pt x="118555" y="105557"/>
                  <a:pt x="154546" y="103158"/>
                </a:cubicBezTo>
                <a:cubicBezTo>
                  <a:pt x="157635" y="102952"/>
                  <a:pt x="160340" y="100423"/>
                  <a:pt x="162274" y="98006"/>
                </a:cubicBezTo>
                <a:cubicBezTo>
                  <a:pt x="163970" y="95886"/>
                  <a:pt x="163991" y="92855"/>
                  <a:pt x="164850" y="90279"/>
                </a:cubicBezTo>
                <a:cubicBezTo>
                  <a:pt x="163991" y="66238"/>
                  <a:pt x="164591" y="42101"/>
                  <a:pt x="162274" y="18157"/>
                </a:cubicBezTo>
                <a:cubicBezTo>
                  <a:pt x="161976" y="15076"/>
                  <a:pt x="149395" y="9571"/>
                  <a:pt x="146819" y="7854"/>
                </a:cubicBez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4677716" y="4025621"/>
            <a:ext cx="440748" cy="134525"/>
          </a:xfrm>
          <a:custGeom>
            <a:avLst/>
            <a:gdLst>
              <a:gd name="connsiteX0" fmla="*/ 0 w 301366"/>
              <a:gd name="connsiteY0" fmla="*/ 66970 h 100455"/>
              <a:gd name="connsiteX1" fmla="*/ 0 w 301366"/>
              <a:gd name="connsiteY1" fmla="*/ 66970 h 100455"/>
              <a:gd name="connsiteX2" fmla="*/ 30910 w 301366"/>
              <a:gd name="connsiteY2" fmla="*/ 56667 h 100455"/>
              <a:gd name="connsiteX3" fmla="*/ 38637 w 301366"/>
              <a:gd name="connsiteY3" fmla="*/ 54091 h 100455"/>
              <a:gd name="connsiteX4" fmla="*/ 46364 w 301366"/>
              <a:gd name="connsiteY4" fmla="*/ 51515 h 100455"/>
              <a:gd name="connsiteX5" fmla="*/ 61819 w 301366"/>
              <a:gd name="connsiteY5" fmla="*/ 48939 h 100455"/>
              <a:gd name="connsiteX6" fmla="*/ 77274 w 301366"/>
              <a:gd name="connsiteY6" fmla="*/ 43788 h 100455"/>
              <a:gd name="connsiteX7" fmla="*/ 92728 w 301366"/>
              <a:gd name="connsiteY7" fmla="*/ 38636 h 100455"/>
              <a:gd name="connsiteX8" fmla="*/ 110759 w 301366"/>
              <a:gd name="connsiteY8" fmla="*/ 33485 h 100455"/>
              <a:gd name="connsiteX9" fmla="*/ 118486 w 301366"/>
              <a:gd name="connsiteY9" fmla="*/ 30909 h 100455"/>
              <a:gd name="connsiteX10" fmla="*/ 128789 w 301366"/>
              <a:gd name="connsiteY10" fmla="*/ 28333 h 100455"/>
              <a:gd name="connsiteX11" fmla="*/ 144244 w 301366"/>
              <a:gd name="connsiteY11" fmla="*/ 23182 h 100455"/>
              <a:gd name="connsiteX12" fmla="*/ 162274 w 301366"/>
              <a:gd name="connsiteY12" fmla="*/ 18030 h 100455"/>
              <a:gd name="connsiteX13" fmla="*/ 188032 w 301366"/>
              <a:gd name="connsiteY13" fmla="*/ 7727 h 100455"/>
              <a:gd name="connsiteX14" fmla="*/ 203486 w 301366"/>
              <a:gd name="connsiteY14" fmla="*/ 2575 h 100455"/>
              <a:gd name="connsiteX15" fmla="*/ 211214 w 301366"/>
              <a:gd name="connsiteY15" fmla="*/ 0 h 100455"/>
              <a:gd name="connsiteX16" fmla="*/ 273032 w 301366"/>
              <a:gd name="connsiteY16" fmla="*/ 2575 h 100455"/>
              <a:gd name="connsiteX17" fmla="*/ 280760 w 301366"/>
              <a:gd name="connsiteY17" fmla="*/ 7727 h 100455"/>
              <a:gd name="connsiteX18" fmla="*/ 293639 w 301366"/>
              <a:gd name="connsiteY18" fmla="*/ 30909 h 100455"/>
              <a:gd name="connsiteX19" fmla="*/ 301366 w 301366"/>
              <a:gd name="connsiteY19" fmla="*/ 38636 h 100455"/>
              <a:gd name="connsiteX20" fmla="*/ 298790 w 301366"/>
              <a:gd name="connsiteY20" fmla="*/ 69545 h 100455"/>
              <a:gd name="connsiteX21" fmla="*/ 291063 w 301366"/>
              <a:gd name="connsiteY21" fmla="*/ 74697 h 100455"/>
              <a:gd name="connsiteX22" fmla="*/ 265305 w 301366"/>
              <a:gd name="connsiteY22" fmla="*/ 82424 h 100455"/>
              <a:gd name="connsiteX23" fmla="*/ 198335 w 301366"/>
              <a:gd name="connsiteY23" fmla="*/ 85000 h 100455"/>
              <a:gd name="connsiteX24" fmla="*/ 185456 w 301366"/>
              <a:gd name="connsiteY24" fmla="*/ 87576 h 100455"/>
              <a:gd name="connsiteX25" fmla="*/ 170001 w 301366"/>
              <a:gd name="connsiteY25" fmla="*/ 92727 h 100455"/>
              <a:gd name="connsiteX26" fmla="*/ 162274 w 301366"/>
              <a:gd name="connsiteY26" fmla="*/ 95303 h 100455"/>
              <a:gd name="connsiteX27" fmla="*/ 139092 w 301366"/>
              <a:gd name="connsiteY27" fmla="*/ 100455 h 100455"/>
              <a:gd name="connsiteX28" fmla="*/ 74698 w 301366"/>
              <a:gd name="connsiteY28" fmla="*/ 97879 h 100455"/>
              <a:gd name="connsiteX29" fmla="*/ 66970 w 301366"/>
              <a:gd name="connsiteY29" fmla="*/ 82424 h 100455"/>
              <a:gd name="connsiteX30" fmla="*/ 51516 w 301366"/>
              <a:gd name="connsiteY30" fmla="*/ 72121 h 100455"/>
              <a:gd name="connsiteX31" fmla="*/ 43788 w 301366"/>
              <a:gd name="connsiteY31" fmla="*/ 66970 h 100455"/>
              <a:gd name="connsiteX32" fmla="*/ 0 w 301366"/>
              <a:gd name="connsiteY32" fmla="*/ 66970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1366" h="100455">
                <a:moveTo>
                  <a:pt x="0" y="66970"/>
                </a:moveTo>
                <a:lnTo>
                  <a:pt x="0" y="66970"/>
                </a:lnTo>
                <a:lnTo>
                  <a:pt x="30910" y="56667"/>
                </a:lnTo>
                <a:lnTo>
                  <a:pt x="38637" y="54091"/>
                </a:lnTo>
                <a:cubicBezTo>
                  <a:pt x="41213" y="53232"/>
                  <a:pt x="43686" y="51961"/>
                  <a:pt x="46364" y="51515"/>
                </a:cubicBezTo>
                <a:cubicBezTo>
                  <a:pt x="51516" y="50656"/>
                  <a:pt x="56752" y="50206"/>
                  <a:pt x="61819" y="48939"/>
                </a:cubicBezTo>
                <a:cubicBezTo>
                  <a:pt x="67087" y="47622"/>
                  <a:pt x="72122" y="45505"/>
                  <a:pt x="77274" y="43788"/>
                </a:cubicBezTo>
                <a:lnTo>
                  <a:pt x="92728" y="38636"/>
                </a:lnTo>
                <a:cubicBezTo>
                  <a:pt x="111254" y="32460"/>
                  <a:pt x="88119" y="39953"/>
                  <a:pt x="110759" y="33485"/>
                </a:cubicBezTo>
                <a:cubicBezTo>
                  <a:pt x="113370" y="32739"/>
                  <a:pt x="115875" y="31655"/>
                  <a:pt x="118486" y="30909"/>
                </a:cubicBezTo>
                <a:cubicBezTo>
                  <a:pt x="121890" y="29936"/>
                  <a:pt x="125398" y="29350"/>
                  <a:pt x="128789" y="28333"/>
                </a:cubicBezTo>
                <a:cubicBezTo>
                  <a:pt x="133990" y="26773"/>
                  <a:pt x="138976" y="24499"/>
                  <a:pt x="144244" y="23182"/>
                </a:cubicBezTo>
                <a:cubicBezTo>
                  <a:pt x="149473" y="21875"/>
                  <a:pt x="157100" y="20248"/>
                  <a:pt x="162274" y="18030"/>
                </a:cubicBezTo>
                <a:cubicBezTo>
                  <a:pt x="188801" y="6660"/>
                  <a:pt x="152859" y="19451"/>
                  <a:pt x="188032" y="7727"/>
                </a:cubicBezTo>
                <a:lnTo>
                  <a:pt x="203486" y="2575"/>
                </a:lnTo>
                <a:lnTo>
                  <a:pt x="211214" y="0"/>
                </a:lnTo>
                <a:cubicBezTo>
                  <a:pt x="231820" y="858"/>
                  <a:pt x="252534" y="298"/>
                  <a:pt x="273032" y="2575"/>
                </a:cubicBezTo>
                <a:cubicBezTo>
                  <a:pt x="276109" y="2917"/>
                  <a:pt x="278721" y="5397"/>
                  <a:pt x="280760" y="7727"/>
                </a:cubicBezTo>
                <a:cubicBezTo>
                  <a:pt x="324181" y="57352"/>
                  <a:pt x="275243" y="3315"/>
                  <a:pt x="293639" y="30909"/>
                </a:cubicBezTo>
                <a:cubicBezTo>
                  <a:pt x="295660" y="33940"/>
                  <a:pt x="298790" y="36060"/>
                  <a:pt x="301366" y="38636"/>
                </a:cubicBezTo>
                <a:cubicBezTo>
                  <a:pt x="300507" y="48939"/>
                  <a:pt x="301630" y="59604"/>
                  <a:pt x="298790" y="69545"/>
                </a:cubicBezTo>
                <a:cubicBezTo>
                  <a:pt x="297940" y="72522"/>
                  <a:pt x="293892" y="73440"/>
                  <a:pt x="291063" y="74697"/>
                </a:cubicBezTo>
                <a:cubicBezTo>
                  <a:pt x="289370" y="75450"/>
                  <a:pt x="269716" y="82130"/>
                  <a:pt x="265305" y="82424"/>
                </a:cubicBezTo>
                <a:cubicBezTo>
                  <a:pt x="243015" y="83910"/>
                  <a:pt x="220658" y="84141"/>
                  <a:pt x="198335" y="85000"/>
                </a:cubicBezTo>
                <a:cubicBezTo>
                  <a:pt x="194042" y="85859"/>
                  <a:pt x="189680" y="86424"/>
                  <a:pt x="185456" y="87576"/>
                </a:cubicBezTo>
                <a:cubicBezTo>
                  <a:pt x="180217" y="89005"/>
                  <a:pt x="175153" y="91010"/>
                  <a:pt x="170001" y="92727"/>
                </a:cubicBezTo>
                <a:cubicBezTo>
                  <a:pt x="167425" y="93586"/>
                  <a:pt x="164936" y="94770"/>
                  <a:pt x="162274" y="95303"/>
                </a:cubicBezTo>
                <a:cubicBezTo>
                  <a:pt x="145924" y="98573"/>
                  <a:pt x="153642" y="96817"/>
                  <a:pt x="139092" y="100455"/>
                </a:cubicBezTo>
                <a:cubicBezTo>
                  <a:pt x="117627" y="99596"/>
                  <a:pt x="95948" y="101027"/>
                  <a:pt x="74698" y="97879"/>
                </a:cubicBezTo>
                <a:cubicBezTo>
                  <a:pt x="69089" y="97048"/>
                  <a:pt x="69604" y="85058"/>
                  <a:pt x="66970" y="82424"/>
                </a:cubicBezTo>
                <a:cubicBezTo>
                  <a:pt x="62592" y="78046"/>
                  <a:pt x="56667" y="75555"/>
                  <a:pt x="51516" y="72121"/>
                </a:cubicBezTo>
                <a:cubicBezTo>
                  <a:pt x="48940" y="70404"/>
                  <a:pt x="45977" y="69159"/>
                  <a:pt x="43788" y="66970"/>
                </a:cubicBezTo>
                <a:lnTo>
                  <a:pt x="0" y="6697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Dowolny kształt 50"/>
          <p:cNvSpPr/>
          <p:nvPr/>
        </p:nvSpPr>
        <p:spPr>
          <a:xfrm>
            <a:off x="5222197" y="5764778"/>
            <a:ext cx="518931" cy="237213"/>
          </a:xfrm>
          <a:custGeom>
            <a:avLst/>
            <a:gdLst>
              <a:gd name="connsiteX0" fmla="*/ 138131 w 354825"/>
              <a:gd name="connsiteY0" fmla="*/ 27118 h 177136"/>
              <a:gd name="connsiteX1" fmla="*/ 138131 w 354825"/>
              <a:gd name="connsiteY1" fmla="*/ 27118 h 177136"/>
              <a:gd name="connsiteX2" fmla="*/ 102413 w 354825"/>
              <a:gd name="connsiteY2" fmla="*/ 29499 h 177136"/>
              <a:gd name="connsiteX3" fmla="*/ 85744 w 354825"/>
              <a:gd name="connsiteY3" fmla="*/ 34261 h 177136"/>
              <a:gd name="connsiteX4" fmla="*/ 73838 w 354825"/>
              <a:gd name="connsiteY4" fmla="*/ 48549 h 177136"/>
              <a:gd name="connsiteX5" fmla="*/ 64313 w 354825"/>
              <a:gd name="connsiteY5" fmla="*/ 65218 h 177136"/>
              <a:gd name="connsiteX6" fmla="*/ 59550 w 354825"/>
              <a:gd name="connsiteY6" fmla="*/ 72361 h 177136"/>
              <a:gd name="connsiteX7" fmla="*/ 38119 w 354825"/>
              <a:gd name="connsiteY7" fmla="*/ 84268 h 177136"/>
              <a:gd name="connsiteX8" fmla="*/ 23831 w 354825"/>
              <a:gd name="connsiteY8" fmla="*/ 91411 h 177136"/>
              <a:gd name="connsiteX9" fmla="*/ 16688 w 354825"/>
              <a:gd name="connsiteY9" fmla="*/ 96174 h 177136"/>
              <a:gd name="connsiteX10" fmla="*/ 9544 w 354825"/>
              <a:gd name="connsiteY10" fmla="*/ 110461 h 177136"/>
              <a:gd name="connsiteX11" fmla="*/ 2400 w 354825"/>
              <a:gd name="connsiteY11" fmla="*/ 141418 h 177136"/>
              <a:gd name="connsiteX12" fmla="*/ 19 w 354825"/>
              <a:gd name="connsiteY12" fmla="*/ 148561 h 177136"/>
              <a:gd name="connsiteX13" fmla="*/ 2400 w 354825"/>
              <a:gd name="connsiteY13" fmla="*/ 172374 h 177136"/>
              <a:gd name="connsiteX14" fmla="*/ 16688 w 354825"/>
              <a:gd name="connsiteY14" fmla="*/ 177136 h 177136"/>
              <a:gd name="connsiteX15" fmla="*/ 57169 w 354825"/>
              <a:gd name="connsiteY15" fmla="*/ 174755 h 177136"/>
              <a:gd name="connsiteX16" fmla="*/ 247669 w 354825"/>
              <a:gd name="connsiteY16" fmla="*/ 172374 h 177136"/>
              <a:gd name="connsiteX17" fmla="*/ 261956 w 354825"/>
              <a:gd name="connsiteY17" fmla="*/ 167611 h 177136"/>
              <a:gd name="connsiteX18" fmla="*/ 269100 w 354825"/>
              <a:gd name="connsiteY18" fmla="*/ 165230 h 177136"/>
              <a:gd name="connsiteX19" fmla="*/ 276244 w 354825"/>
              <a:gd name="connsiteY19" fmla="*/ 160468 h 177136"/>
              <a:gd name="connsiteX20" fmla="*/ 283388 w 354825"/>
              <a:gd name="connsiteY20" fmla="*/ 158086 h 177136"/>
              <a:gd name="connsiteX21" fmla="*/ 290531 w 354825"/>
              <a:gd name="connsiteY21" fmla="*/ 153324 h 177136"/>
              <a:gd name="connsiteX22" fmla="*/ 323869 w 354825"/>
              <a:gd name="connsiteY22" fmla="*/ 150943 h 177136"/>
              <a:gd name="connsiteX23" fmla="*/ 331013 w 354825"/>
              <a:gd name="connsiteY23" fmla="*/ 148561 h 177136"/>
              <a:gd name="connsiteX24" fmla="*/ 335775 w 354825"/>
              <a:gd name="connsiteY24" fmla="*/ 141418 h 177136"/>
              <a:gd name="connsiteX25" fmla="*/ 342919 w 354825"/>
              <a:gd name="connsiteY25" fmla="*/ 134274 h 177136"/>
              <a:gd name="connsiteX26" fmla="*/ 345300 w 354825"/>
              <a:gd name="connsiteY26" fmla="*/ 127130 h 177136"/>
              <a:gd name="connsiteX27" fmla="*/ 354825 w 354825"/>
              <a:gd name="connsiteY27" fmla="*/ 112843 h 177136"/>
              <a:gd name="connsiteX28" fmla="*/ 352444 w 354825"/>
              <a:gd name="connsiteY28" fmla="*/ 81886 h 177136"/>
              <a:gd name="connsiteX29" fmla="*/ 350063 w 354825"/>
              <a:gd name="connsiteY29" fmla="*/ 74743 h 177136"/>
              <a:gd name="connsiteX30" fmla="*/ 345300 w 354825"/>
              <a:gd name="connsiteY30" fmla="*/ 55693 h 177136"/>
              <a:gd name="connsiteX31" fmla="*/ 342919 w 354825"/>
              <a:gd name="connsiteY31" fmla="*/ 39024 h 177136"/>
              <a:gd name="connsiteX32" fmla="*/ 138131 w 354825"/>
              <a:gd name="connsiteY32" fmla="*/ 22355 h 177136"/>
              <a:gd name="connsiteX33" fmla="*/ 138131 w 354825"/>
              <a:gd name="connsiteY33" fmla="*/ 27118 h 1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4825" h="177136">
                <a:moveTo>
                  <a:pt x="138131" y="27118"/>
                </a:moveTo>
                <a:lnTo>
                  <a:pt x="138131" y="27118"/>
                </a:lnTo>
                <a:cubicBezTo>
                  <a:pt x="126225" y="27912"/>
                  <a:pt x="114280" y="28250"/>
                  <a:pt x="102413" y="29499"/>
                </a:cubicBezTo>
                <a:cubicBezTo>
                  <a:pt x="98043" y="29959"/>
                  <a:pt x="90171" y="32786"/>
                  <a:pt x="85744" y="34261"/>
                </a:cubicBezTo>
                <a:cubicBezTo>
                  <a:pt x="80476" y="39529"/>
                  <a:pt x="77154" y="41916"/>
                  <a:pt x="73838" y="48549"/>
                </a:cubicBezTo>
                <a:cubicBezTo>
                  <a:pt x="63538" y="69150"/>
                  <a:pt x="83496" y="38362"/>
                  <a:pt x="64313" y="65218"/>
                </a:cubicBezTo>
                <a:cubicBezTo>
                  <a:pt x="62650" y="67547"/>
                  <a:pt x="61704" y="70477"/>
                  <a:pt x="59550" y="72361"/>
                </a:cubicBezTo>
                <a:cubicBezTo>
                  <a:pt x="39534" y="89875"/>
                  <a:pt x="52290" y="77183"/>
                  <a:pt x="38119" y="84268"/>
                </a:cubicBezTo>
                <a:cubicBezTo>
                  <a:pt x="19661" y="93497"/>
                  <a:pt x="41781" y="85428"/>
                  <a:pt x="23831" y="91411"/>
                </a:cubicBezTo>
                <a:cubicBezTo>
                  <a:pt x="21450" y="92999"/>
                  <a:pt x="18712" y="94150"/>
                  <a:pt x="16688" y="96174"/>
                </a:cubicBezTo>
                <a:cubicBezTo>
                  <a:pt x="12071" y="100791"/>
                  <a:pt x="11481" y="104650"/>
                  <a:pt x="9544" y="110461"/>
                </a:cubicBezTo>
                <a:cubicBezTo>
                  <a:pt x="6453" y="132101"/>
                  <a:pt x="8938" y="121805"/>
                  <a:pt x="2400" y="141418"/>
                </a:cubicBezTo>
                <a:lnTo>
                  <a:pt x="19" y="148561"/>
                </a:lnTo>
                <a:cubicBezTo>
                  <a:pt x="813" y="156499"/>
                  <a:pt x="-1620" y="165483"/>
                  <a:pt x="2400" y="172374"/>
                </a:cubicBezTo>
                <a:cubicBezTo>
                  <a:pt x="4930" y="176710"/>
                  <a:pt x="16688" y="177136"/>
                  <a:pt x="16688" y="177136"/>
                </a:cubicBezTo>
                <a:cubicBezTo>
                  <a:pt x="30182" y="176342"/>
                  <a:pt x="43655" y="175034"/>
                  <a:pt x="57169" y="174755"/>
                </a:cubicBezTo>
                <a:cubicBezTo>
                  <a:pt x="120660" y="173446"/>
                  <a:pt x="184203" y="174588"/>
                  <a:pt x="247669" y="172374"/>
                </a:cubicBezTo>
                <a:cubicBezTo>
                  <a:pt x="252686" y="172199"/>
                  <a:pt x="257194" y="169199"/>
                  <a:pt x="261956" y="167611"/>
                </a:cubicBezTo>
                <a:cubicBezTo>
                  <a:pt x="264337" y="166817"/>
                  <a:pt x="267011" y="166622"/>
                  <a:pt x="269100" y="165230"/>
                </a:cubicBezTo>
                <a:cubicBezTo>
                  <a:pt x="271481" y="163643"/>
                  <a:pt x="273684" y="161748"/>
                  <a:pt x="276244" y="160468"/>
                </a:cubicBezTo>
                <a:cubicBezTo>
                  <a:pt x="278489" y="159345"/>
                  <a:pt x="281143" y="159209"/>
                  <a:pt x="283388" y="158086"/>
                </a:cubicBezTo>
                <a:cubicBezTo>
                  <a:pt x="285947" y="156806"/>
                  <a:pt x="287713" y="153821"/>
                  <a:pt x="290531" y="153324"/>
                </a:cubicBezTo>
                <a:cubicBezTo>
                  <a:pt x="301502" y="151388"/>
                  <a:pt x="312756" y="151737"/>
                  <a:pt x="323869" y="150943"/>
                </a:cubicBezTo>
                <a:cubicBezTo>
                  <a:pt x="326250" y="150149"/>
                  <a:pt x="329053" y="150129"/>
                  <a:pt x="331013" y="148561"/>
                </a:cubicBezTo>
                <a:cubicBezTo>
                  <a:pt x="333248" y="146773"/>
                  <a:pt x="333943" y="143616"/>
                  <a:pt x="335775" y="141418"/>
                </a:cubicBezTo>
                <a:cubicBezTo>
                  <a:pt x="337931" y="138831"/>
                  <a:pt x="340538" y="136655"/>
                  <a:pt x="342919" y="134274"/>
                </a:cubicBezTo>
                <a:cubicBezTo>
                  <a:pt x="343713" y="131893"/>
                  <a:pt x="343908" y="129219"/>
                  <a:pt x="345300" y="127130"/>
                </a:cubicBezTo>
                <a:cubicBezTo>
                  <a:pt x="357192" y="109291"/>
                  <a:pt x="349163" y="129828"/>
                  <a:pt x="354825" y="112843"/>
                </a:cubicBezTo>
                <a:cubicBezTo>
                  <a:pt x="354031" y="102524"/>
                  <a:pt x="353728" y="92156"/>
                  <a:pt x="352444" y="81886"/>
                </a:cubicBezTo>
                <a:cubicBezTo>
                  <a:pt x="352133" y="79396"/>
                  <a:pt x="350672" y="77178"/>
                  <a:pt x="350063" y="74743"/>
                </a:cubicBezTo>
                <a:cubicBezTo>
                  <a:pt x="344316" y="51756"/>
                  <a:pt x="350742" y="72020"/>
                  <a:pt x="345300" y="55693"/>
                </a:cubicBezTo>
                <a:cubicBezTo>
                  <a:pt x="344506" y="50137"/>
                  <a:pt x="344181" y="44493"/>
                  <a:pt x="342919" y="39024"/>
                </a:cubicBezTo>
                <a:cubicBezTo>
                  <a:pt x="325046" y="-38425"/>
                  <a:pt x="237224" y="23521"/>
                  <a:pt x="138131" y="22355"/>
                </a:cubicBezTo>
                <a:cubicBezTo>
                  <a:pt x="137337" y="22346"/>
                  <a:pt x="138131" y="26324"/>
                  <a:pt x="138131" y="27118"/>
                </a:cubicBezTo>
                <a:close/>
              </a:path>
            </a:pathLst>
          </a:custGeom>
          <a:solidFill>
            <a:srgbClr val="B4C97C"/>
          </a:solidFill>
          <a:ln>
            <a:solidFill>
              <a:srgbClr val="B4C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5096118" y="2272990"/>
            <a:ext cx="759398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Nakło</a:t>
            </a:r>
            <a:endParaRPr lang="pl-PL" sz="1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957824" y="3428577"/>
            <a:ext cx="52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Kcynia</a:t>
            </a:r>
            <a:endParaRPr lang="pl-PL" sz="1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947053" y="4551911"/>
            <a:ext cx="8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0000"/>
                </a:solidFill>
              </a:rPr>
              <a:t>Gołańcz</a:t>
            </a:r>
            <a:endParaRPr lang="pl-PL" sz="1000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878060" y="5951874"/>
            <a:ext cx="117884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Wągrowiec</a:t>
            </a:r>
            <a:endParaRPr lang="pl-PL" sz="10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6054118" y="3282651"/>
            <a:ext cx="850633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Szubin</a:t>
            </a:r>
            <a:endParaRPr lang="pl-PL" sz="10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055020" y="4183616"/>
            <a:ext cx="109297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Margonin</a:t>
            </a:r>
            <a:endParaRPr lang="pl-PL" sz="10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809830" y="4025621"/>
            <a:ext cx="982412" cy="339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Chodzież</a:t>
            </a:r>
            <a:endParaRPr lang="pl-PL" sz="1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2352037" y="3231384"/>
            <a:ext cx="1072800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Szamocin</a:t>
            </a:r>
            <a:endParaRPr lang="pl-PL" sz="1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376554" y="909392"/>
            <a:ext cx="608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Mrocza</a:t>
            </a:r>
            <a:endParaRPr lang="pl-PL" sz="1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443053" y="1900805"/>
            <a:ext cx="70222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Ślesin</a:t>
            </a:r>
            <a:endParaRPr lang="pl-PL" sz="10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111153" y="1981684"/>
            <a:ext cx="573646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Piła</a:t>
            </a:r>
            <a:endParaRPr lang="pl-PL" sz="1000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6110620" y="5185432"/>
            <a:ext cx="68955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Żnin</a:t>
            </a:r>
            <a:endParaRPr lang="pl-PL" sz="400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7565131" y="3981769"/>
            <a:ext cx="92973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Łabiszyn</a:t>
            </a:r>
            <a:endParaRPr lang="pl-PL" sz="1000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3389301" y="2065670"/>
            <a:ext cx="743415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Osiek</a:t>
            </a:r>
            <a:endParaRPr lang="pl-PL" sz="1000" dirty="0"/>
          </a:p>
        </p:txBody>
      </p:sp>
      <p:sp>
        <p:nvSpPr>
          <p:cNvPr id="72" name="Schemat blokowy: łącznik 71"/>
          <p:cNvSpPr/>
          <p:nvPr/>
        </p:nvSpPr>
        <p:spPr>
          <a:xfrm>
            <a:off x="4404722" y="383714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chemat blokowy: łącznik 75"/>
          <p:cNvSpPr/>
          <p:nvPr/>
        </p:nvSpPr>
        <p:spPr>
          <a:xfrm>
            <a:off x="4067347" y="4025621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Schemat blokowy: łącznik 76"/>
          <p:cNvSpPr/>
          <p:nvPr/>
        </p:nvSpPr>
        <p:spPr>
          <a:xfrm>
            <a:off x="3617583" y="4034578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Schemat blokowy: łącznik 77"/>
          <p:cNvSpPr/>
          <p:nvPr/>
        </p:nvSpPr>
        <p:spPr>
          <a:xfrm>
            <a:off x="3388506" y="4220175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Schemat blokowy: łącznik 78"/>
          <p:cNvSpPr/>
          <p:nvPr/>
        </p:nvSpPr>
        <p:spPr>
          <a:xfrm>
            <a:off x="4709322" y="4713843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chemat blokowy: łącznik 80"/>
          <p:cNvSpPr/>
          <p:nvPr/>
        </p:nvSpPr>
        <p:spPr>
          <a:xfrm>
            <a:off x="4699538" y="402157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3218249" y="4303403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Lipiny</a:t>
            </a:r>
            <a:endParaRPr lang="pl-PL" sz="800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4384592" y="4792211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Czeszewo</a:t>
            </a:r>
            <a:endParaRPr lang="pl-PL" sz="800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645130" y="4064313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Panigródz</a:t>
            </a:r>
            <a:endParaRPr lang="pl-PL" sz="800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4008384" y="3682089"/>
            <a:ext cx="622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Smogulec</a:t>
            </a:r>
            <a:endParaRPr lang="pl-PL" sz="800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3352716" y="3876091"/>
            <a:ext cx="643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Czesławice</a:t>
            </a:r>
            <a:endParaRPr lang="pl-PL" sz="900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3850875" y="4070145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Chojna</a:t>
            </a:r>
            <a:endParaRPr lang="pl-PL" sz="800" dirty="0"/>
          </a:p>
        </p:txBody>
      </p:sp>
      <p:sp>
        <p:nvSpPr>
          <p:cNvPr id="67" name="Dowolny kształt 66"/>
          <p:cNvSpPr/>
          <p:nvPr/>
        </p:nvSpPr>
        <p:spPr>
          <a:xfrm>
            <a:off x="4974393" y="440503"/>
            <a:ext cx="192323" cy="326384"/>
          </a:xfrm>
          <a:custGeom>
            <a:avLst/>
            <a:gdLst>
              <a:gd name="connsiteX0" fmla="*/ 69057 w 173338"/>
              <a:gd name="connsiteY0" fmla="*/ 21504 h 78654"/>
              <a:gd name="connsiteX1" fmla="*/ 69057 w 173338"/>
              <a:gd name="connsiteY1" fmla="*/ 21504 h 78654"/>
              <a:gd name="connsiteX2" fmla="*/ 88107 w 173338"/>
              <a:gd name="connsiteY2" fmla="*/ 31029 h 78654"/>
              <a:gd name="connsiteX3" fmla="*/ 104775 w 173338"/>
              <a:gd name="connsiteY3" fmla="*/ 35792 h 78654"/>
              <a:gd name="connsiteX4" fmla="*/ 119063 w 173338"/>
              <a:gd name="connsiteY4" fmla="*/ 40554 h 78654"/>
              <a:gd name="connsiteX5" fmla="*/ 135732 w 173338"/>
              <a:gd name="connsiteY5" fmla="*/ 42935 h 78654"/>
              <a:gd name="connsiteX6" fmla="*/ 157163 w 173338"/>
              <a:gd name="connsiteY6" fmla="*/ 47698 h 78654"/>
              <a:gd name="connsiteX7" fmla="*/ 164307 w 173338"/>
              <a:gd name="connsiteY7" fmla="*/ 50079 h 78654"/>
              <a:gd name="connsiteX8" fmla="*/ 171450 w 173338"/>
              <a:gd name="connsiteY8" fmla="*/ 54842 h 78654"/>
              <a:gd name="connsiteX9" fmla="*/ 161925 w 173338"/>
              <a:gd name="connsiteY9" fmla="*/ 78654 h 78654"/>
              <a:gd name="connsiteX10" fmla="*/ 104775 w 173338"/>
              <a:gd name="connsiteY10" fmla="*/ 76273 h 78654"/>
              <a:gd name="connsiteX11" fmla="*/ 102394 w 173338"/>
              <a:gd name="connsiteY11" fmla="*/ 69129 h 78654"/>
              <a:gd name="connsiteX12" fmla="*/ 95250 w 173338"/>
              <a:gd name="connsiteY12" fmla="*/ 61985 h 78654"/>
              <a:gd name="connsiteX13" fmla="*/ 64294 w 173338"/>
              <a:gd name="connsiteY13" fmla="*/ 54842 h 78654"/>
              <a:gd name="connsiteX14" fmla="*/ 35719 w 173338"/>
              <a:gd name="connsiteY14" fmla="*/ 45317 h 78654"/>
              <a:gd name="connsiteX15" fmla="*/ 28575 w 173338"/>
              <a:gd name="connsiteY15" fmla="*/ 42935 h 78654"/>
              <a:gd name="connsiteX16" fmla="*/ 21432 w 173338"/>
              <a:gd name="connsiteY16" fmla="*/ 40554 h 78654"/>
              <a:gd name="connsiteX17" fmla="*/ 14288 w 173338"/>
              <a:gd name="connsiteY17" fmla="*/ 33410 h 78654"/>
              <a:gd name="connsiteX18" fmla="*/ 9525 w 173338"/>
              <a:gd name="connsiteY18" fmla="*/ 26267 h 78654"/>
              <a:gd name="connsiteX19" fmla="*/ 2382 w 173338"/>
              <a:gd name="connsiteY19" fmla="*/ 21504 h 78654"/>
              <a:gd name="connsiteX20" fmla="*/ 0 w 173338"/>
              <a:gd name="connsiteY20" fmla="*/ 14360 h 78654"/>
              <a:gd name="connsiteX21" fmla="*/ 54769 w 173338"/>
              <a:gd name="connsiteY21" fmla="*/ 7217 h 78654"/>
              <a:gd name="connsiteX22" fmla="*/ 61913 w 173338"/>
              <a:gd name="connsiteY22" fmla="*/ 11979 h 78654"/>
              <a:gd name="connsiteX23" fmla="*/ 69057 w 173338"/>
              <a:gd name="connsiteY23" fmla="*/ 21504 h 78654"/>
              <a:gd name="connsiteX0" fmla="*/ 69057 w 173338"/>
              <a:gd name="connsiteY0" fmla="*/ 150025 h 207175"/>
              <a:gd name="connsiteX1" fmla="*/ 69057 w 173338"/>
              <a:gd name="connsiteY1" fmla="*/ 150025 h 207175"/>
              <a:gd name="connsiteX2" fmla="*/ 88107 w 173338"/>
              <a:gd name="connsiteY2" fmla="*/ 159550 h 207175"/>
              <a:gd name="connsiteX3" fmla="*/ 104775 w 173338"/>
              <a:gd name="connsiteY3" fmla="*/ 164313 h 207175"/>
              <a:gd name="connsiteX4" fmla="*/ 119063 w 173338"/>
              <a:gd name="connsiteY4" fmla="*/ 169075 h 207175"/>
              <a:gd name="connsiteX5" fmla="*/ 135732 w 173338"/>
              <a:gd name="connsiteY5" fmla="*/ 171456 h 207175"/>
              <a:gd name="connsiteX6" fmla="*/ 157163 w 173338"/>
              <a:gd name="connsiteY6" fmla="*/ 176219 h 207175"/>
              <a:gd name="connsiteX7" fmla="*/ 164307 w 173338"/>
              <a:gd name="connsiteY7" fmla="*/ 178600 h 207175"/>
              <a:gd name="connsiteX8" fmla="*/ 171450 w 173338"/>
              <a:gd name="connsiteY8" fmla="*/ 183363 h 207175"/>
              <a:gd name="connsiteX9" fmla="*/ 161925 w 173338"/>
              <a:gd name="connsiteY9" fmla="*/ 207175 h 207175"/>
              <a:gd name="connsiteX10" fmla="*/ 104775 w 173338"/>
              <a:gd name="connsiteY10" fmla="*/ 204794 h 207175"/>
              <a:gd name="connsiteX11" fmla="*/ 102394 w 173338"/>
              <a:gd name="connsiteY11" fmla="*/ 197650 h 207175"/>
              <a:gd name="connsiteX12" fmla="*/ 95250 w 173338"/>
              <a:gd name="connsiteY12" fmla="*/ 190506 h 207175"/>
              <a:gd name="connsiteX13" fmla="*/ 64294 w 173338"/>
              <a:gd name="connsiteY13" fmla="*/ 183363 h 207175"/>
              <a:gd name="connsiteX14" fmla="*/ 35719 w 173338"/>
              <a:gd name="connsiteY14" fmla="*/ 173838 h 207175"/>
              <a:gd name="connsiteX15" fmla="*/ 28575 w 173338"/>
              <a:gd name="connsiteY15" fmla="*/ 171456 h 207175"/>
              <a:gd name="connsiteX16" fmla="*/ 21432 w 173338"/>
              <a:gd name="connsiteY16" fmla="*/ 169075 h 207175"/>
              <a:gd name="connsiteX17" fmla="*/ 14288 w 173338"/>
              <a:gd name="connsiteY17" fmla="*/ 161931 h 207175"/>
              <a:gd name="connsiteX18" fmla="*/ 9525 w 173338"/>
              <a:gd name="connsiteY18" fmla="*/ 154788 h 207175"/>
              <a:gd name="connsiteX19" fmla="*/ 2382 w 173338"/>
              <a:gd name="connsiteY19" fmla="*/ 150025 h 207175"/>
              <a:gd name="connsiteX20" fmla="*/ 0 w 173338"/>
              <a:gd name="connsiteY20" fmla="*/ 142881 h 207175"/>
              <a:gd name="connsiteX21" fmla="*/ 54769 w 173338"/>
              <a:gd name="connsiteY21" fmla="*/ 135738 h 207175"/>
              <a:gd name="connsiteX22" fmla="*/ 23813 w 173338"/>
              <a:gd name="connsiteY22" fmla="*/ 7 h 207175"/>
              <a:gd name="connsiteX23" fmla="*/ 69057 w 173338"/>
              <a:gd name="connsiteY23" fmla="*/ 150025 h 207175"/>
              <a:gd name="connsiteX0" fmla="*/ 72990 w 177271"/>
              <a:gd name="connsiteY0" fmla="*/ 150047 h 207197"/>
              <a:gd name="connsiteX1" fmla="*/ 72990 w 177271"/>
              <a:gd name="connsiteY1" fmla="*/ 150047 h 207197"/>
              <a:gd name="connsiteX2" fmla="*/ 92040 w 177271"/>
              <a:gd name="connsiteY2" fmla="*/ 159572 h 207197"/>
              <a:gd name="connsiteX3" fmla="*/ 108708 w 177271"/>
              <a:gd name="connsiteY3" fmla="*/ 164335 h 207197"/>
              <a:gd name="connsiteX4" fmla="*/ 122996 w 177271"/>
              <a:gd name="connsiteY4" fmla="*/ 169097 h 207197"/>
              <a:gd name="connsiteX5" fmla="*/ 139665 w 177271"/>
              <a:gd name="connsiteY5" fmla="*/ 171478 h 207197"/>
              <a:gd name="connsiteX6" fmla="*/ 161096 w 177271"/>
              <a:gd name="connsiteY6" fmla="*/ 176241 h 207197"/>
              <a:gd name="connsiteX7" fmla="*/ 168240 w 177271"/>
              <a:gd name="connsiteY7" fmla="*/ 178622 h 207197"/>
              <a:gd name="connsiteX8" fmla="*/ 175383 w 177271"/>
              <a:gd name="connsiteY8" fmla="*/ 183385 h 207197"/>
              <a:gd name="connsiteX9" fmla="*/ 165858 w 177271"/>
              <a:gd name="connsiteY9" fmla="*/ 207197 h 207197"/>
              <a:gd name="connsiteX10" fmla="*/ 108708 w 177271"/>
              <a:gd name="connsiteY10" fmla="*/ 204816 h 207197"/>
              <a:gd name="connsiteX11" fmla="*/ 106327 w 177271"/>
              <a:gd name="connsiteY11" fmla="*/ 197672 h 207197"/>
              <a:gd name="connsiteX12" fmla="*/ 99183 w 177271"/>
              <a:gd name="connsiteY12" fmla="*/ 190528 h 207197"/>
              <a:gd name="connsiteX13" fmla="*/ 68227 w 177271"/>
              <a:gd name="connsiteY13" fmla="*/ 183385 h 207197"/>
              <a:gd name="connsiteX14" fmla="*/ 39652 w 177271"/>
              <a:gd name="connsiteY14" fmla="*/ 173860 h 207197"/>
              <a:gd name="connsiteX15" fmla="*/ 32508 w 177271"/>
              <a:gd name="connsiteY15" fmla="*/ 171478 h 207197"/>
              <a:gd name="connsiteX16" fmla="*/ 25365 w 177271"/>
              <a:gd name="connsiteY16" fmla="*/ 169097 h 207197"/>
              <a:gd name="connsiteX17" fmla="*/ 18221 w 177271"/>
              <a:gd name="connsiteY17" fmla="*/ 161953 h 207197"/>
              <a:gd name="connsiteX18" fmla="*/ 13458 w 177271"/>
              <a:gd name="connsiteY18" fmla="*/ 154810 h 207197"/>
              <a:gd name="connsiteX19" fmla="*/ 6315 w 177271"/>
              <a:gd name="connsiteY19" fmla="*/ 150047 h 207197"/>
              <a:gd name="connsiteX20" fmla="*/ 3933 w 177271"/>
              <a:gd name="connsiteY20" fmla="*/ 142903 h 207197"/>
              <a:gd name="connsiteX21" fmla="*/ 11077 w 177271"/>
              <a:gd name="connsiteY21" fmla="*/ 30985 h 207197"/>
              <a:gd name="connsiteX22" fmla="*/ 27746 w 177271"/>
              <a:gd name="connsiteY22" fmla="*/ 29 h 207197"/>
              <a:gd name="connsiteX23" fmla="*/ 72990 w 177271"/>
              <a:gd name="connsiteY23" fmla="*/ 150047 h 207197"/>
              <a:gd name="connsiteX0" fmla="*/ 74002 w 178283"/>
              <a:gd name="connsiteY0" fmla="*/ 150047 h 207197"/>
              <a:gd name="connsiteX1" fmla="*/ 74002 w 178283"/>
              <a:gd name="connsiteY1" fmla="*/ 150047 h 207197"/>
              <a:gd name="connsiteX2" fmla="*/ 93052 w 178283"/>
              <a:gd name="connsiteY2" fmla="*/ 159572 h 207197"/>
              <a:gd name="connsiteX3" fmla="*/ 109720 w 178283"/>
              <a:gd name="connsiteY3" fmla="*/ 164335 h 207197"/>
              <a:gd name="connsiteX4" fmla="*/ 124008 w 178283"/>
              <a:gd name="connsiteY4" fmla="*/ 169097 h 207197"/>
              <a:gd name="connsiteX5" fmla="*/ 140677 w 178283"/>
              <a:gd name="connsiteY5" fmla="*/ 171478 h 207197"/>
              <a:gd name="connsiteX6" fmla="*/ 162108 w 178283"/>
              <a:gd name="connsiteY6" fmla="*/ 176241 h 207197"/>
              <a:gd name="connsiteX7" fmla="*/ 169252 w 178283"/>
              <a:gd name="connsiteY7" fmla="*/ 178622 h 207197"/>
              <a:gd name="connsiteX8" fmla="*/ 176395 w 178283"/>
              <a:gd name="connsiteY8" fmla="*/ 183385 h 207197"/>
              <a:gd name="connsiteX9" fmla="*/ 166870 w 178283"/>
              <a:gd name="connsiteY9" fmla="*/ 207197 h 207197"/>
              <a:gd name="connsiteX10" fmla="*/ 109720 w 178283"/>
              <a:gd name="connsiteY10" fmla="*/ 204816 h 207197"/>
              <a:gd name="connsiteX11" fmla="*/ 107339 w 178283"/>
              <a:gd name="connsiteY11" fmla="*/ 197672 h 207197"/>
              <a:gd name="connsiteX12" fmla="*/ 100195 w 178283"/>
              <a:gd name="connsiteY12" fmla="*/ 190528 h 207197"/>
              <a:gd name="connsiteX13" fmla="*/ 69239 w 178283"/>
              <a:gd name="connsiteY13" fmla="*/ 183385 h 207197"/>
              <a:gd name="connsiteX14" fmla="*/ 40664 w 178283"/>
              <a:gd name="connsiteY14" fmla="*/ 173860 h 207197"/>
              <a:gd name="connsiteX15" fmla="*/ 33520 w 178283"/>
              <a:gd name="connsiteY15" fmla="*/ 171478 h 207197"/>
              <a:gd name="connsiteX16" fmla="*/ 26377 w 178283"/>
              <a:gd name="connsiteY16" fmla="*/ 169097 h 207197"/>
              <a:gd name="connsiteX17" fmla="*/ 19233 w 178283"/>
              <a:gd name="connsiteY17" fmla="*/ 161953 h 207197"/>
              <a:gd name="connsiteX18" fmla="*/ 14470 w 178283"/>
              <a:gd name="connsiteY18" fmla="*/ 154810 h 207197"/>
              <a:gd name="connsiteX19" fmla="*/ 7327 w 178283"/>
              <a:gd name="connsiteY19" fmla="*/ 150047 h 207197"/>
              <a:gd name="connsiteX20" fmla="*/ 2564 w 178283"/>
              <a:gd name="connsiteY20" fmla="*/ 123853 h 207197"/>
              <a:gd name="connsiteX21" fmla="*/ 12089 w 178283"/>
              <a:gd name="connsiteY21" fmla="*/ 30985 h 207197"/>
              <a:gd name="connsiteX22" fmla="*/ 28758 w 178283"/>
              <a:gd name="connsiteY22" fmla="*/ 29 h 207197"/>
              <a:gd name="connsiteX23" fmla="*/ 74002 w 178283"/>
              <a:gd name="connsiteY23" fmla="*/ 150047 h 207197"/>
              <a:gd name="connsiteX0" fmla="*/ 74002 w 178283"/>
              <a:gd name="connsiteY0" fmla="*/ 150047 h 326314"/>
              <a:gd name="connsiteX1" fmla="*/ 74002 w 178283"/>
              <a:gd name="connsiteY1" fmla="*/ 150047 h 326314"/>
              <a:gd name="connsiteX2" fmla="*/ 93052 w 178283"/>
              <a:gd name="connsiteY2" fmla="*/ 159572 h 326314"/>
              <a:gd name="connsiteX3" fmla="*/ 109720 w 178283"/>
              <a:gd name="connsiteY3" fmla="*/ 164335 h 326314"/>
              <a:gd name="connsiteX4" fmla="*/ 124008 w 178283"/>
              <a:gd name="connsiteY4" fmla="*/ 169097 h 326314"/>
              <a:gd name="connsiteX5" fmla="*/ 140677 w 178283"/>
              <a:gd name="connsiteY5" fmla="*/ 171478 h 326314"/>
              <a:gd name="connsiteX6" fmla="*/ 162108 w 178283"/>
              <a:gd name="connsiteY6" fmla="*/ 176241 h 326314"/>
              <a:gd name="connsiteX7" fmla="*/ 169252 w 178283"/>
              <a:gd name="connsiteY7" fmla="*/ 178622 h 326314"/>
              <a:gd name="connsiteX8" fmla="*/ 176395 w 178283"/>
              <a:gd name="connsiteY8" fmla="*/ 183385 h 326314"/>
              <a:gd name="connsiteX9" fmla="*/ 166870 w 178283"/>
              <a:gd name="connsiteY9" fmla="*/ 207197 h 326314"/>
              <a:gd name="connsiteX10" fmla="*/ 128770 w 178283"/>
              <a:gd name="connsiteY10" fmla="*/ 326260 h 326314"/>
              <a:gd name="connsiteX11" fmla="*/ 107339 w 178283"/>
              <a:gd name="connsiteY11" fmla="*/ 197672 h 326314"/>
              <a:gd name="connsiteX12" fmla="*/ 100195 w 178283"/>
              <a:gd name="connsiteY12" fmla="*/ 190528 h 326314"/>
              <a:gd name="connsiteX13" fmla="*/ 69239 w 178283"/>
              <a:gd name="connsiteY13" fmla="*/ 183385 h 326314"/>
              <a:gd name="connsiteX14" fmla="*/ 40664 w 178283"/>
              <a:gd name="connsiteY14" fmla="*/ 173860 h 326314"/>
              <a:gd name="connsiteX15" fmla="*/ 33520 w 178283"/>
              <a:gd name="connsiteY15" fmla="*/ 171478 h 326314"/>
              <a:gd name="connsiteX16" fmla="*/ 26377 w 178283"/>
              <a:gd name="connsiteY16" fmla="*/ 169097 h 326314"/>
              <a:gd name="connsiteX17" fmla="*/ 19233 w 178283"/>
              <a:gd name="connsiteY17" fmla="*/ 161953 h 326314"/>
              <a:gd name="connsiteX18" fmla="*/ 14470 w 178283"/>
              <a:gd name="connsiteY18" fmla="*/ 154810 h 326314"/>
              <a:gd name="connsiteX19" fmla="*/ 7327 w 178283"/>
              <a:gd name="connsiteY19" fmla="*/ 150047 h 326314"/>
              <a:gd name="connsiteX20" fmla="*/ 2564 w 178283"/>
              <a:gd name="connsiteY20" fmla="*/ 123853 h 326314"/>
              <a:gd name="connsiteX21" fmla="*/ 12089 w 178283"/>
              <a:gd name="connsiteY21" fmla="*/ 30985 h 326314"/>
              <a:gd name="connsiteX22" fmla="*/ 28758 w 178283"/>
              <a:gd name="connsiteY22" fmla="*/ 29 h 326314"/>
              <a:gd name="connsiteX23" fmla="*/ 74002 w 178283"/>
              <a:gd name="connsiteY23" fmla="*/ 150047 h 326314"/>
              <a:gd name="connsiteX0" fmla="*/ 74002 w 178555"/>
              <a:gd name="connsiteY0" fmla="*/ 150047 h 329139"/>
              <a:gd name="connsiteX1" fmla="*/ 74002 w 178555"/>
              <a:gd name="connsiteY1" fmla="*/ 150047 h 329139"/>
              <a:gd name="connsiteX2" fmla="*/ 93052 w 178555"/>
              <a:gd name="connsiteY2" fmla="*/ 159572 h 329139"/>
              <a:gd name="connsiteX3" fmla="*/ 109720 w 178555"/>
              <a:gd name="connsiteY3" fmla="*/ 164335 h 329139"/>
              <a:gd name="connsiteX4" fmla="*/ 124008 w 178555"/>
              <a:gd name="connsiteY4" fmla="*/ 169097 h 329139"/>
              <a:gd name="connsiteX5" fmla="*/ 140677 w 178555"/>
              <a:gd name="connsiteY5" fmla="*/ 171478 h 329139"/>
              <a:gd name="connsiteX6" fmla="*/ 162108 w 178555"/>
              <a:gd name="connsiteY6" fmla="*/ 176241 h 329139"/>
              <a:gd name="connsiteX7" fmla="*/ 169252 w 178555"/>
              <a:gd name="connsiteY7" fmla="*/ 178622 h 329139"/>
              <a:gd name="connsiteX8" fmla="*/ 176395 w 178555"/>
              <a:gd name="connsiteY8" fmla="*/ 183385 h 329139"/>
              <a:gd name="connsiteX9" fmla="*/ 171632 w 178555"/>
              <a:gd name="connsiteY9" fmla="*/ 290541 h 329139"/>
              <a:gd name="connsiteX10" fmla="*/ 128770 w 178555"/>
              <a:gd name="connsiteY10" fmla="*/ 326260 h 329139"/>
              <a:gd name="connsiteX11" fmla="*/ 107339 w 178555"/>
              <a:gd name="connsiteY11" fmla="*/ 197672 h 329139"/>
              <a:gd name="connsiteX12" fmla="*/ 100195 w 178555"/>
              <a:gd name="connsiteY12" fmla="*/ 190528 h 329139"/>
              <a:gd name="connsiteX13" fmla="*/ 69239 w 178555"/>
              <a:gd name="connsiteY13" fmla="*/ 183385 h 329139"/>
              <a:gd name="connsiteX14" fmla="*/ 40664 w 178555"/>
              <a:gd name="connsiteY14" fmla="*/ 173860 h 329139"/>
              <a:gd name="connsiteX15" fmla="*/ 33520 w 178555"/>
              <a:gd name="connsiteY15" fmla="*/ 171478 h 329139"/>
              <a:gd name="connsiteX16" fmla="*/ 26377 w 178555"/>
              <a:gd name="connsiteY16" fmla="*/ 169097 h 329139"/>
              <a:gd name="connsiteX17" fmla="*/ 19233 w 178555"/>
              <a:gd name="connsiteY17" fmla="*/ 161953 h 329139"/>
              <a:gd name="connsiteX18" fmla="*/ 14470 w 178555"/>
              <a:gd name="connsiteY18" fmla="*/ 154810 h 329139"/>
              <a:gd name="connsiteX19" fmla="*/ 7327 w 178555"/>
              <a:gd name="connsiteY19" fmla="*/ 150047 h 329139"/>
              <a:gd name="connsiteX20" fmla="*/ 2564 w 178555"/>
              <a:gd name="connsiteY20" fmla="*/ 123853 h 329139"/>
              <a:gd name="connsiteX21" fmla="*/ 12089 w 178555"/>
              <a:gd name="connsiteY21" fmla="*/ 30985 h 329139"/>
              <a:gd name="connsiteX22" fmla="*/ 28758 w 178555"/>
              <a:gd name="connsiteY22" fmla="*/ 29 h 329139"/>
              <a:gd name="connsiteX23" fmla="*/ 74002 w 178555"/>
              <a:gd name="connsiteY23" fmla="*/ 150047 h 329139"/>
              <a:gd name="connsiteX0" fmla="*/ 74002 w 185953"/>
              <a:gd name="connsiteY0" fmla="*/ 150047 h 329139"/>
              <a:gd name="connsiteX1" fmla="*/ 74002 w 185953"/>
              <a:gd name="connsiteY1" fmla="*/ 150047 h 329139"/>
              <a:gd name="connsiteX2" fmla="*/ 93052 w 185953"/>
              <a:gd name="connsiteY2" fmla="*/ 159572 h 329139"/>
              <a:gd name="connsiteX3" fmla="*/ 109720 w 185953"/>
              <a:gd name="connsiteY3" fmla="*/ 164335 h 329139"/>
              <a:gd name="connsiteX4" fmla="*/ 124008 w 185953"/>
              <a:gd name="connsiteY4" fmla="*/ 169097 h 329139"/>
              <a:gd name="connsiteX5" fmla="*/ 140677 w 185953"/>
              <a:gd name="connsiteY5" fmla="*/ 171478 h 329139"/>
              <a:gd name="connsiteX6" fmla="*/ 162108 w 185953"/>
              <a:gd name="connsiteY6" fmla="*/ 176241 h 329139"/>
              <a:gd name="connsiteX7" fmla="*/ 169252 w 185953"/>
              <a:gd name="connsiteY7" fmla="*/ 178622 h 329139"/>
              <a:gd name="connsiteX8" fmla="*/ 185920 w 185953"/>
              <a:gd name="connsiteY8" fmla="*/ 250060 h 329139"/>
              <a:gd name="connsiteX9" fmla="*/ 171632 w 185953"/>
              <a:gd name="connsiteY9" fmla="*/ 290541 h 329139"/>
              <a:gd name="connsiteX10" fmla="*/ 128770 w 185953"/>
              <a:gd name="connsiteY10" fmla="*/ 326260 h 329139"/>
              <a:gd name="connsiteX11" fmla="*/ 107339 w 185953"/>
              <a:gd name="connsiteY11" fmla="*/ 197672 h 329139"/>
              <a:gd name="connsiteX12" fmla="*/ 100195 w 185953"/>
              <a:gd name="connsiteY12" fmla="*/ 190528 h 329139"/>
              <a:gd name="connsiteX13" fmla="*/ 69239 w 185953"/>
              <a:gd name="connsiteY13" fmla="*/ 183385 h 329139"/>
              <a:gd name="connsiteX14" fmla="*/ 40664 w 185953"/>
              <a:gd name="connsiteY14" fmla="*/ 173860 h 329139"/>
              <a:gd name="connsiteX15" fmla="*/ 33520 w 185953"/>
              <a:gd name="connsiteY15" fmla="*/ 171478 h 329139"/>
              <a:gd name="connsiteX16" fmla="*/ 26377 w 185953"/>
              <a:gd name="connsiteY16" fmla="*/ 169097 h 329139"/>
              <a:gd name="connsiteX17" fmla="*/ 19233 w 185953"/>
              <a:gd name="connsiteY17" fmla="*/ 161953 h 329139"/>
              <a:gd name="connsiteX18" fmla="*/ 14470 w 185953"/>
              <a:gd name="connsiteY18" fmla="*/ 154810 h 329139"/>
              <a:gd name="connsiteX19" fmla="*/ 7327 w 185953"/>
              <a:gd name="connsiteY19" fmla="*/ 150047 h 329139"/>
              <a:gd name="connsiteX20" fmla="*/ 2564 w 185953"/>
              <a:gd name="connsiteY20" fmla="*/ 123853 h 329139"/>
              <a:gd name="connsiteX21" fmla="*/ 12089 w 185953"/>
              <a:gd name="connsiteY21" fmla="*/ 30985 h 329139"/>
              <a:gd name="connsiteX22" fmla="*/ 28758 w 185953"/>
              <a:gd name="connsiteY22" fmla="*/ 29 h 329139"/>
              <a:gd name="connsiteX23" fmla="*/ 74002 w 185953"/>
              <a:gd name="connsiteY23" fmla="*/ 150047 h 329139"/>
              <a:gd name="connsiteX0" fmla="*/ 74002 w 187706"/>
              <a:gd name="connsiteY0" fmla="*/ 15004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50047 h 329139"/>
              <a:gd name="connsiteX0" fmla="*/ 74002 w 187706"/>
              <a:gd name="connsiteY0" fmla="*/ 1669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5272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52583 w 187706"/>
              <a:gd name="connsiteY4" fmla="*/ 952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19246 w 187706"/>
              <a:gd name="connsiteY4" fmla="*/ 1714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33534 w 187706"/>
              <a:gd name="connsiteY4" fmla="*/ 12623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6671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8042"/>
              <a:gd name="connsiteX1" fmla="*/ 124009 w 187706"/>
              <a:gd name="connsiteY1" fmla="*/ 42890 h 328042"/>
              <a:gd name="connsiteX2" fmla="*/ 152584 w 187706"/>
              <a:gd name="connsiteY2" fmla="*/ 54797 h 328042"/>
              <a:gd name="connsiteX3" fmla="*/ 135913 w 187706"/>
              <a:gd name="connsiteY3" fmla="*/ 114329 h 328042"/>
              <a:gd name="connsiteX4" fmla="*/ 126390 w 187706"/>
              <a:gd name="connsiteY4" fmla="*/ 166715 h 328042"/>
              <a:gd name="connsiteX5" fmla="*/ 140677 w 187706"/>
              <a:gd name="connsiteY5" fmla="*/ 171478 h 328042"/>
              <a:gd name="connsiteX6" fmla="*/ 162108 w 187706"/>
              <a:gd name="connsiteY6" fmla="*/ 176241 h 328042"/>
              <a:gd name="connsiteX7" fmla="*/ 185921 w 187706"/>
              <a:gd name="connsiteY7" fmla="*/ 197672 h 328042"/>
              <a:gd name="connsiteX8" fmla="*/ 185920 w 187706"/>
              <a:gd name="connsiteY8" fmla="*/ 250060 h 328042"/>
              <a:gd name="connsiteX9" fmla="*/ 171632 w 187706"/>
              <a:gd name="connsiteY9" fmla="*/ 290541 h 328042"/>
              <a:gd name="connsiteX10" fmla="*/ 128770 w 187706"/>
              <a:gd name="connsiteY10" fmla="*/ 326260 h 328042"/>
              <a:gd name="connsiteX11" fmla="*/ 97814 w 187706"/>
              <a:gd name="connsiteY11" fmla="*/ 221484 h 328042"/>
              <a:gd name="connsiteX12" fmla="*/ 100195 w 187706"/>
              <a:gd name="connsiteY12" fmla="*/ 190528 h 328042"/>
              <a:gd name="connsiteX13" fmla="*/ 69239 w 187706"/>
              <a:gd name="connsiteY13" fmla="*/ 183385 h 328042"/>
              <a:gd name="connsiteX14" fmla="*/ 40664 w 187706"/>
              <a:gd name="connsiteY14" fmla="*/ 173860 h 328042"/>
              <a:gd name="connsiteX15" fmla="*/ 33520 w 187706"/>
              <a:gd name="connsiteY15" fmla="*/ 171478 h 328042"/>
              <a:gd name="connsiteX16" fmla="*/ 26377 w 187706"/>
              <a:gd name="connsiteY16" fmla="*/ 169097 h 328042"/>
              <a:gd name="connsiteX17" fmla="*/ 19233 w 187706"/>
              <a:gd name="connsiteY17" fmla="*/ 161953 h 328042"/>
              <a:gd name="connsiteX18" fmla="*/ 14470 w 187706"/>
              <a:gd name="connsiteY18" fmla="*/ 154810 h 328042"/>
              <a:gd name="connsiteX19" fmla="*/ 7327 w 187706"/>
              <a:gd name="connsiteY19" fmla="*/ 150047 h 328042"/>
              <a:gd name="connsiteX20" fmla="*/ 2564 w 187706"/>
              <a:gd name="connsiteY20" fmla="*/ 123853 h 328042"/>
              <a:gd name="connsiteX21" fmla="*/ 12089 w 187706"/>
              <a:gd name="connsiteY21" fmla="*/ 30985 h 328042"/>
              <a:gd name="connsiteX22" fmla="*/ 28758 w 187706"/>
              <a:gd name="connsiteY22" fmla="*/ 29 h 328042"/>
              <a:gd name="connsiteX23" fmla="*/ 74002 w 187706"/>
              <a:gd name="connsiteY23" fmla="*/ 11934 h 328042"/>
              <a:gd name="connsiteX0" fmla="*/ 74002 w 187706"/>
              <a:gd name="connsiteY0" fmla="*/ 11934 h 326524"/>
              <a:gd name="connsiteX1" fmla="*/ 124009 w 187706"/>
              <a:gd name="connsiteY1" fmla="*/ 42890 h 326524"/>
              <a:gd name="connsiteX2" fmla="*/ 152584 w 187706"/>
              <a:gd name="connsiteY2" fmla="*/ 54797 h 326524"/>
              <a:gd name="connsiteX3" fmla="*/ 135913 w 187706"/>
              <a:gd name="connsiteY3" fmla="*/ 114329 h 326524"/>
              <a:gd name="connsiteX4" fmla="*/ 126390 w 187706"/>
              <a:gd name="connsiteY4" fmla="*/ 166715 h 326524"/>
              <a:gd name="connsiteX5" fmla="*/ 140677 w 187706"/>
              <a:gd name="connsiteY5" fmla="*/ 171478 h 326524"/>
              <a:gd name="connsiteX6" fmla="*/ 162108 w 187706"/>
              <a:gd name="connsiteY6" fmla="*/ 176241 h 326524"/>
              <a:gd name="connsiteX7" fmla="*/ 185921 w 187706"/>
              <a:gd name="connsiteY7" fmla="*/ 197672 h 326524"/>
              <a:gd name="connsiteX8" fmla="*/ 185920 w 187706"/>
              <a:gd name="connsiteY8" fmla="*/ 250060 h 326524"/>
              <a:gd name="connsiteX9" fmla="*/ 171632 w 187706"/>
              <a:gd name="connsiteY9" fmla="*/ 290541 h 326524"/>
              <a:gd name="connsiteX10" fmla="*/ 128770 w 187706"/>
              <a:gd name="connsiteY10" fmla="*/ 326260 h 326524"/>
              <a:gd name="connsiteX11" fmla="*/ 97814 w 187706"/>
              <a:gd name="connsiteY11" fmla="*/ 300065 h 326524"/>
              <a:gd name="connsiteX12" fmla="*/ 100195 w 187706"/>
              <a:gd name="connsiteY12" fmla="*/ 190528 h 326524"/>
              <a:gd name="connsiteX13" fmla="*/ 69239 w 187706"/>
              <a:gd name="connsiteY13" fmla="*/ 183385 h 326524"/>
              <a:gd name="connsiteX14" fmla="*/ 40664 w 187706"/>
              <a:gd name="connsiteY14" fmla="*/ 173860 h 326524"/>
              <a:gd name="connsiteX15" fmla="*/ 33520 w 187706"/>
              <a:gd name="connsiteY15" fmla="*/ 171478 h 326524"/>
              <a:gd name="connsiteX16" fmla="*/ 26377 w 187706"/>
              <a:gd name="connsiteY16" fmla="*/ 169097 h 326524"/>
              <a:gd name="connsiteX17" fmla="*/ 19233 w 187706"/>
              <a:gd name="connsiteY17" fmla="*/ 161953 h 326524"/>
              <a:gd name="connsiteX18" fmla="*/ 14470 w 187706"/>
              <a:gd name="connsiteY18" fmla="*/ 154810 h 326524"/>
              <a:gd name="connsiteX19" fmla="*/ 7327 w 187706"/>
              <a:gd name="connsiteY19" fmla="*/ 150047 h 326524"/>
              <a:gd name="connsiteX20" fmla="*/ 2564 w 187706"/>
              <a:gd name="connsiteY20" fmla="*/ 123853 h 326524"/>
              <a:gd name="connsiteX21" fmla="*/ 12089 w 187706"/>
              <a:gd name="connsiteY21" fmla="*/ 30985 h 326524"/>
              <a:gd name="connsiteX22" fmla="*/ 28758 w 187706"/>
              <a:gd name="connsiteY22" fmla="*/ 29 h 326524"/>
              <a:gd name="connsiteX23" fmla="*/ 74002 w 187706"/>
              <a:gd name="connsiteY23" fmla="*/ 11934 h 32652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69239 w 187706"/>
              <a:gd name="connsiteY13" fmla="*/ 183385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88289 w 187706"/>
              <a:gd name="connsiteY13" fmla="*/ 192910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8619 w 192323"/>
              <a:gd name="connsiteY0" fmla="*/ 11934 h 326384"/>
              <a:gd name="connsiteX1" fmla="*/ 128626 w 192323"/>
              <a:gd name="connsiteY1" fmla="*/ 42890 h 326384"/>
              <a:gd name="connsiteX2" fmla="*/ 157201 w 192323"/>
              <a:gd name="connsiteY2" fmla="*/ 54797 h 326384"/>
              <a:gd name="connsiteX3" fmla="*/ 140530 w 192323"/>
              <a:gd name="connsiteY3" fmla="*/ 114329 h 326384"/>
              <a:gd name="connsiteX4" fmla="*/ 131007 w 192323"/>
              <a:gd name="connsiteY4" fmla="*/ 166715 h 326384"/>
              <a:gd name="connsiteX5" fmla="*/ 145294 w 192323"/>
              <a:gd name="connsiteY5" fmla="*/ 171478 h 326384"/>
              <a:gd name="connsiteX6" fmla="*/ 166725 w 192323"/>
              <a:gd name="connsiteY6" fmla="*/ 176241 h 326384"/>
              <a:gd name="connsiteX7" fmla="*/ 190538 w 192323"/>
              <a:gd name="connsiteY7" fmla="*/ 197672 h 326384"/>
              <a:gd name="connsiteX8" fmla="*/ 190537 w 192323"/>
              <a:gd name="connsiteY8" fmla="*/ 250060 h 326384"/>
              <a:gd name="connsiteX9" fmla="*/ 176249 w 192323"/>
              <a:gd name="connsiteY9" fmla="*/ 290541 h 326384"/>
              <a:gd name="connsiteX10" fmla="*/ 133387 w 192323"/>
              <a:gd name="connsiteY10" fmla="*/ 326260 h 326384"/>
              <a:gd name="connsiteX11" fmla="*/ 102431 w 192323"/>
              <a:gd name="connsiteY11" fmla="*/ 300065 h 326384"/>
              <a:gd name="connsiteX12" fmla="*/ 107193 w 192323"/>
              <a:gd name="connsiteY12" fmla="*/ 242916 h 326384"/>
              <a:gd name="connsiteX13" fmla="*/ 92906 w 192323"/>
              <a:gd name="connsiteY13" fmla="*/ 192910 h 326384"/>
              <a:gd name="connsiteX14" fmla="*/ 45281 w 192323"/>
              <a:gd name="connsiteY14" fmla="*/ 173860 h 326384"/>
              <a:gd name="connsiteX15" fmla="*/ 38137 w 192323"/>
              <a:gd name="connsiteY15" fmla="*/ 171478 h 326384"/>
              <a:gd name="connsiteX16" fmla="*/ 30994 w 192323"/>
              <a:gd name="connsiteY16" fmla="*/ 169097 h 326384"/>
              <a:gd name="connsiteX17" fmla="*/ 23850 w 192323"/>
              <a:gd name="connsiteY17" fmla="*/ 161953 h 326384"/>
              <a:gd name="connsiteX18" fmla="*/ 19087 w 192323"/>
              <a:gd name="connsiteY18" fmla="*/ 154810 h 326384"/>
              <a:gd name="connsiteX19" fmla="*/ 11944 w 192323"/>
              <a:gd name="connsiteY19" fmla="*/ 150047 h 326384"/>
              <a:gd name="connsiteX20" fmla="*/ 37 w 192323"/>
              <a:gd name="connsiteY20" fmla="*/ 88134 h 326384"/>
              <a:gd name="connsiteX21" fmla="*/ 16706 w 192323"/>
              <a:gd name="connsiteY21" fmla="*/ 30985 h 326384"/>
              <a:gd name="connsiteX22" fmla="*/ 33375 w 192323"/>
              <a:gd name="connsiteY22" fmla="*/ 29 h 326384"/>
              <a:gd name="connsiteX23" fmla="*/ 78619 w 192323"/>
              <a:gd name="connsiteY23" fmla="*/ 11934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323" h="326384">
                <a:moveTo>
                  <a:pt x="78619" y="11934"/>
                </a:moveTo>
                <a:cubicBezTo>
                  <a:pt x="94494" y="19077"/>
                  <a:pt x="115529" y="35746"/>
                  <a:pt x="128626" y="42890"/>
                </a:cubicBezTo>
                <a:cubicBezTo>
                  <a:pt x="141723" y="50034"/>
                  <a:pt x="155217" y="42890"/>
                  <a:pt x="157201" y="54797"/>
                </a:cubicBezTo>
                <a:cubicBezTo>
                  <a:pt x="159185" y="66704"/>
                  <a:pt x="144896" y="95676"/>
                  <a:pt x="140530" y="114329"/>
                </a:cubicBezTo>
                <a:cubicBezTo>
                  <a:pt x="136164" y="132982"/>
                  <a:pt x="130213" y="157190"/>
                  <a:pt x="131007" y="166715"/>
                </a:cubicBezTo>
                <a:cubicBezTo>
                  <a:pt x="131801" y="176240"/>
                  <a:pt x="139341" y="169890"/>
                  <a:pt x="145294" y="171478"/>
                </a:cubicBezTo>
                <a:cubicBezTo>
                  <a:pt x="151247" y="173066"/>
                  <a:pt x="159184" y="171875"/>
                  <a:pt x="166725" y="176241"/>
                </a:cubicBezTo>
                <a:cubicBezTo>
                  <a:pt x="174266" y="180607"/>
                  <a:pt x="188157" y="196878"/>
                  <a:pt x="190538" y="197672"/>
                </a:cubicBezTo>
                <a:cubicBezTo>
                  <a:pt x="192919" y="199260"/>
                  <a:pt x="192918" y="234582"/>
                  <a:pt x="190537" y="250060"/>
                </a:cubicBezTo>
                <a:cubicBezTo>
                  <a:pt x="188156" y="265538"/>
                  <a:pt x="187904" y="286656"/>
                  <a:pt x="176249" y="290541"/>
                </a:cubicBezTo>
                <a:cubicBezTo>
                  <a:pt x="157199" y="289747"/>
                  <a:pt x="145690" y="324673"/>
                  <a:pt x="133387" y="326260"/>
                </a:cubicBezTo>
                <a:cubicBezTo>
                  <a:pt x="121084" y="327847"/>
                  <a:pt x="106797" y="313956"/>
                  <a:pt x="102431" y="300065"/>
                </a:cubicBezTo>
                <a:cubicBezTo>
                  <a:pt x="98065" y="286174"/>
                  <a:pt x="108780" y="260775"/>
                  <a:pt x="107193" y="242916"/>
                </a:cubicBezTo>
                <a:cubicBezTo>
                  <a:pt x="105606" y="225057"/>
                  <a:pt x="102737" y="194314"/>
                  <a:pt x="92906" y="192910"/>
                </a:cubicBezTo>
                <a:lnTo>
                  <a:pt x="45281" y="173860"/>
                </a:lnTo>
                <a:cubicBezTo>
                  <a:pt x="36153" y="170288"/>
                  <a:pt x="40518" y="172272"/>
                  <a:pt x="38137" y="171478"/>
                </a:cubicBezTo>
                <a:lnTo>
                  <a:pt x="30994" y="169097"/>
                </a:lnTo>
                <a:cubicBezTo>
                  <a:pt x="28613" y="166716"/>
                  <a:pt x="26006" y="164540"/>
                  <a:pt x="23850" y="161953"/>
                </a:cubicBezTo>
                <a:cubicBezTo>
                  <a:pt x="22018" y="159755"/>
                  <a:pt x="21111" y="156834"/>
                  <a:pt x="19087" y="154810"/>
                </a:cubicBezTo>
                <a:cubicBezTo>
                  <a:pt x="17063" y="152786"/>
                  <a:pt x="14325" y="151635"/>
                  <a:pt x="11944" y="150047"/>
                </a:cubicBezTo>
                <a:cubicBezTo>
                  <a:pt x="11150" y="147666"/>
                  <a:pt x="-757" y="107978"/>
                  <a:pt x="37" y="88134"/>
                </a:cubicBezTo>
                <a:cubicBezTo>
                  <a:pt x="831" y="68290"/>
                  <a:pt x="-3577" y="30063"/>
                  <a:pt x="16706" y="30985"/>
                </a:cubicBezTo>
                <a:cubicBezTo>
                  <a:pt x="19087" y="32572"/>
                  <a:pt x="30760" y="-1133"/>
                  <a:pt x="33375" y="29"/>
                </a:cubicBezTo>
                <a:cubicBezTo>
                  <a:pt x="48415" y="6713"/>
                  <a:pt x="62744" y="4791"/>
                  <a:pt x="78619" y="11934"/>
                </a:cubicBezTo>
                <a:close/>
              </a:path>
            </a:pathLst>
          </a:custGeom>
          <a:solidFill>
            <a:srgbClr val="0093DD"/>
          </a:solidFill>
          <a:ln w="9525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Dowolny kształt 79"/>
          <p:cNvSpPr/>
          <p:nvPr/>
        </p:nvSpPr>
        <p:spPr>
          <a:xfrm>
            <a:off x="4838700" y="3976688"/>
            <a:ext cx="226405" cy="107156"/>
          </a:xfrm>
          <a:custGeom>
            <a:avLst/>
            <a:gdLst>
              <a:gd name="connsiteX0" fmla="*/ 16669 w 226405"/>
              <a:gd name="connsiteY0" fmla="*/ 28575 h 107156"/>
              <a:gd name="connsiteX1" fmla="*/ 16669 w 226405"/>
              <a:gd name="connsiteY1" fmla="*/ 28575 h 107156"/>
              <a:gd name="connsiteX2" fmla="*/ 57150 w 226405"/>
              <a:gd name="connsiteY2" fmla="*/ 26193 h 107156"/>
              <a:gd name="connsiteX3" fmla="*/ 66675 w 226405"/>
              <a:gd name="connsiteY3" fmla="*/ 23812 h 107156"/>
              <a:gd name="connsiteX4" fmla="*/ 85725 w 226405"/>
              <a:gd name="connsiteY4" fmla="*/ 19050 h 107156"/>
              <a:gd name="connsiteX5" fmla="*/ 102394 w 226405"/>
              <a:gd name="connsiteY5" fmla="*/ 14287 h 107156"/>
              <a:gd name="connsiteX6" fmla="*/ 109538 w 226405"/>
              <a:gd name="connsiteY6" fmla="*/ 9525 h 107156"/>
              <a:gd name="connsiteX7" fmla="*/ 135731 w 226405"/>
              <a:gd name="connsiteY7" fmla="*/ 2381 h 107156"/>
              <a:gd name="connsiteX8" fmla="*/ 142875 w 226405"/>
              <a:gd name="connsiteY8" fmla="*/ 0 h 107156"/>
              <a:gd name="connsiteX9" fmla="*/ 173831 w 226405"/>
              <a:gd name="connsiteY9" fmla="*/ 2381 h 107156"/>
              <a:gd name="connsiteX10" fmla="*/ 180975 w 226405"/>
              <a:gd name="connsiteY10" fmla="*/ 4762 h 107156"/>
              <a:gd name="connsiteX11" fmla="*/ 188119 w 226405"/>
              <a:gd name="connsiteY11" fmla="*/ 11906 h 107156"/>
              <a:gd name="connsiteX12" fmla="*/ 195263 w 226405"/>
              <a:gd name="connsiteY12" fmla="*/ 16668 h 107156"/>
              <a:gd name="connsiteX13" fmla="*/ 200025 w 226405"/>
              <a:gd name="connsiteY13" fmla="*/ 23812 h 107156"/>
              <a:gd name="connsiteX14" fmla="*/ 207169 w 226405"/>
              <a:gd name="connsiteY14" fmla="*/ 28575 h 107156"/>
              <a:gd name="connsiteX15" fmla="*/ 214313 w 226405"/>
              <a:gd name="connsiteY15" fmla="*/ 42862 h 107156"/>
              <a:gd name="connsiteX16" fmla="*/ 221456 w 226405"/>
              <a:gd name="connsiteY16" fmla="*/ 45243 h 107156"/>
              <a:gd name="connsiteX17" fmla="*/ 223838 w 226405"/>
              <a:gd name="connsiteY17" fmla="*/ 54768 h 107156"/>
              <a:gd name="connsiteX18" fmla="*/ 226219 w 226405"/>
              <a:gd name="connsiteY18" fmla="*/ 61912 h 107156"/>
              <a:gd name="connsiteX19" fmla="*/ 223838 w 226405"/>
              <a:gd name="connsiteY19" fmla="*/ 97631 h 107156"/>
              <a:gd name="connsiteX20" fmla="*/ 214313 w 226405"/>
              <a:gd name="connsiteY20" fmla="*/ 100012 h 107156"/>
              <a:gd name="connsiteX21" fmla="*/ 190500 w 226405"/>
              <a:gd name="connsiteY21" fmla="*/ 107156 h 107156"/>
              <a:gd name="connsiteX22" fmla="*/ 64294 w 226405"/>
              <a:gd name="connsiteY22" fmla="*/ 104775 h 107156"/>
              <a:gd name="connsiteX23" fmla="*/ 50006 w 226405"/>
              <a:gd name="connsiteY23" fmla="*/ 100012 h 107156"/>
              <a:gd name="connsiteX24" fmla="*/ 42863 w 226405"/>
              <a:gd name="connsiteY24" fmla="*/ 97631 h 107156"/>
              <a:gd name="connsiteX25" fmla="*/ 35719 w 226405"/>
              <a:gd name="connsiteY25" fmla="*/ 92868 h 107156"/>
              <a:gd name="connsiteX26" fmla="*/ 28575 w 226405"/>
              <a:gd name="connsiteY26" fmla="*/ 90487 h 107156"/>
              <a:gd name="connsiteX27" fmla="*/ 14288 w 226405"/>
              <a:gd name="connsiteY27" fmla="*/ 80962 h 107156"/>
              <a:gd name="connsiteX28" fmla="*/ 4763 w 226405"/>
              <a:gd name="connsiteY28" fmla="*/ 52387 h 107156"/>
              <a:gd name="connsiteX29" fmla="*/ 2381 w 226405"/>
              <a:gd name="connsiteY29" fmla="*/ 45243 h 107156"/>
              <a:gd name="connsiteX30" fmla="*/ 0 w 226405"/>
              <a:gd name="connsiteY30" fmla="*/ 38100 h 107156"/>
              <a:gd name="connsiteX31" fmla="*/ 16669 w 226405"/>
              <a:gd name="connsiteY31" fmla="*/ 28575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405" h="107156">
                <a:moveTo>
                  <a:pt x="16669" y="28575"/>
                </a:moveTo>
                <a:lnTo>
                  <a:pt x="16669" y="28575"/>
                </a:lnTo>
                <a:cubicBezTo>
                  <a:pt x="30163" y="27781"/>
                  <a:pt x="43694" y="27475"/>
                  <a:pt x="57150" y="26193"/>
                </a:cubicBezTo>
                <a:cubicBezTo>
                  <a:pt x="60408" y="25883"/>
                  <a:pt x="63480" y="24522"/>
                  <a:pt x="66675" y="23812"/>
                </a:cubicBezTo>
                <a:cubicBezTo>
                  <a:pt x="99319" y="16558"/>
                  <a:pt x="63406" y="25427"/>
                  <a:pt x="85725" y="19050"/>
                </a:cubicBezTo>
                <a:cubicBezTo>
                  <a:pt x="89280" y="18034"/>
                  <a:pt x="98592" y="16188"/>
                  <a:pt x="102394" y="14287"/>
                </a:cubicBezTo>
                <a:cubicBezTo>
                  <a:pt x="104954" y="13007"/>
                  <a:pt x="106923" y="10687"/>
                  <a:pt x="109538" y="9525"/>
                </a:cubicBezTo>
                <a:cubicBezTo>
                  <a:pt x="122678" y="3685"/>
                  <a:pt x="122923" y="5583"/>
                  <a:pt x="135731" y="2381"/>
                </a:cubicBezTo>
                <a:cubicBezTo>
                  <a:pt x="138166" y="1772"/>
                  <a:pt x="140494" y="794"/>
                  <a:pt x="142875" y="0"/>
                </a:cubicBezTo>
                <a:cubicBezTo>
                  <a:pt x="153194" y="794"/>
                  <a:pt x="163562" y="1097"/>
                  <a:pt x="173831" y="2381"/>
                </a:cubicBezTo>
                <a:cubicBezTo>
                  <a:pt x="176322" y="2692"/>
                  <a:pt x="178886" y="3370"/>
                  <a:pt x="180975" y="4762"/>
                </a:cubicBezTo>
                <a:cubicBezTo>
                  <a:pt x="183777" y="6630"/>
                  <a:pt x="185532" y="9750"/>
                  <a:pt x="188119" y="11906"/>
                </a:cubicBezTo>
                <a:cubicBezTo>
                  <a:pt x="190318" y="13738"/>
                  <a:pt x="192882" y="15081"/>
                  <a:pt x="195263" y="16668"/>
                </a:cubicBezTo>
                <a:cubicBezTo>
                  <a:pt x="196850" y="19049"/>
                  <a:pt x="198001" y="21788"/>
                  <a:pt x="200025" y="23812"/>
                </a:cubicBezTo>
                <a:cubicBezTo>
                  <a:pt x="202049" y="25836"/>
                  <a:pt x="205381" y="26340"/>
                  <a:pt x="207169" y="28575"/>
                </a:cubicBezTo>
                <a:cubicBezTo>
                  <a:pt x="214840" y="38163"/>
                  <a:pt x="203157" y="33937"/>
                  <a:pt x="214313" y="42862"/>
                </a:cubicBezTo>
                <a:cubicBezTo>
                  <a:pt x="216273" y="44430"/>
                  <a:pt x="219075" y="44449"/>
                  <a:pt x="221456" y="45243"/>
                </a:cubicBezTo>
                <a:cubicBezTo>
                  <a:pt x="222250" y="48418"/>
                  <a:pt x="222939" y="51621"/>
                  <a:pt x="223838" y="54768"/>
                </a:cubicBezTo>
                <a:cubicBezTo>
                  <a:pt x="224528" y="57182"/>
                  <a:pt x="226219" y="59402"/>
                  <a:pt x="226219" y="61912"/>
                </a:cubicBezTo>
                <a:cubicBezTo>
                  <a:pt x="226219" y="73845"/>
                  <a:pt x="227397" y="86241"/>
                  <a:pt x="223838" y="97631"/>
                </a:cubicBezTo>
                <a:cubicBezTo>
                  <a:pt x="222862" y="100755"/>
                  <a:pt x="217448" y="99072"/>
                  <a:pt x="214313" y="100012"/>
                </a:cubicBezTo>
                <a:cubicBezTo>
                  <a:pt x="185326" y="108708"/>
                  <a:pt x="212454" y="101668"/>
                  <a:pt x="190500" y="107156"/>
                </a:cubicBezTo>
                <a:cubicBezTo>
                  <a:pt x="148431" y="106362"/>
                  <a:pt x="106316" y="106912"/>
                  <a:pt x="64294" y="104775"/>
                </a:cubicBezTo>
                <a:cubicBezTo>
                  <a:pt x="59280" y="104520"/>
                  <a:pt x="54769" y="101600"/>
                  <a:pt x="50006" y="100012"/>
                </a:cubicBezTo>
                <a:lnTo>
                  <a:pt x="42863" y="97631"/>
                </a:lnTo>
                <a:cubicBezTo>
                  <a:pt x="40482" y="96043"/>
                  <a:pt x="38279" y="94148"/>
                  <a:pt x="35719" y="92868"/>
                </a:cubicBezTo>
                <a:cubicBezTo>
                  <a:pt x="33474" y="91745"/>
                  <a:pt x="30769" y="91706"/>
                  <a:pt x="28575" y="90487"/>
                </a:cubicBezTo>
                <a:cubicBezTo>
                  <a:pt x="23572" y="87707"/>
                  <a:pt x="14288" y="80962"/>
                  <a:pt x="14288" y="80962"/>
                </a:cubicBezTo>
                <a:lnTo>
                  <a:pt x="4763" y="52387"/>
                </a:lnTo>
                <a:lnTo>
                  <a:pt x="2381" y="45243"/>
                </a:lnTo>
                <a:lnTo>
                  <a:pt x="0" y="38100"/>
                </a:lnTo>
                <a:lnTo>
                  <a:pt x="16669" y="28575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zakrzywiony 16"/>
          <p:cNvCxnSpPr/>
          <p:nvPr/>
        </p:nvCxnSpPr>
        <p:spPr>
          <a:xfrm rot="5400000" flipH="1" flipV="1">
            <a:off x="4341983" y="4124732"/>
            <a:ext cx="391449" cy="337862"/>
          </a:xfrm>
          <a:prstGeom prst="curvedConnector3">
            <a:avLst>
              <a:gd name="adj1" fmla="val 72711"/>
            </a:avLst>
          </a:prstGeom>
          <a:ln w="66675" cmpd="tri">
            <a:solidFill>
              <a:srgbClr val="FB897D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zakrzywiony 85"/>
          <p:cNvCxnSpPr>
            <a:endCxn id="9" idx="3"/>
          </p:cNvCxnSpPr>
          <p:nvPr/>
        </p:nvCxnSpPr>
        <p:spPr>
          <a:xfrm rot="5400000" flipH="1" flipV="1">
            <a:off x="4789308" y="3777910"/>
            <a:ext cx="270600" cy="212716"/>
          </a:xfrm>
          <a:prstGeom prst="curvedConnector3">
            <a:avLst>
              <a:gd name="adj1" fmla="val 50000"/>
            </a:avLst>
          </a:prstGeom>
          <a:ln w="66675" cmpd="tri">
            <a:solidFill>
              <a:srgbClr val="FB897D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8696" y="34549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Dowolny kształt 110"/>
          <p:cNvSpPr/>
          <p:nvPr/>
        </p:nvSpPr>
        <p:spPr>
          <a:xfrm>
            <a:off x="4847087" y="3843980"/>
            <a:ext cx="167902" cy="866476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09" h="832595">
                <a:moveTo>
                  <a:pt x="0" y="832595"/>
                </a:moveTo>
                <a:cubicBezTo>
                  <a:pt x="124967" y="684483"/>
                  <a:pt x="145689" y="561200"/>
                  <a:pt x="186874" y="480040"/>
                </a:cubicBezTo>
                <a:cubicBezTo>
                  <a:pt x="228059" y="39888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B897D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Dowolny kształt 114"/>
          <p:cNvSpPr/>
          <p:nvPr/>
        </p:nvSpPr>
        <p:spPr>
          <a:xfrm rot="5137851" flipH="1">
            <a:off x="4263913" y="3663576"/>
            <a:ext cx="701684" cy="829467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549" h="829467">
                <a:moveTo>
                  <a:pt x="619331" y="0"/>
                </a:moveTo>
                <a:cubicBezTo>
                  <a:pt x="641365" y="301128"/>
                  <a:pt x="544339" y="357564"/>
                  <a:pt x="508528" y="477599"/>
                </a:cubicBezTo>
                <a:cubicBezTo>
                  <a:pt x="472717" y="597634"/>
                  <a:pt x="444489" y="662600"/>
                  <a:pt x="404465" y="720213"/>
                </a:cubicBezTo>
                <a:cubicBezTo>
                  <a:pt x="364441" y="777826"/>
                  <a:pt x="312339" y="808421"/>
                  <a:pt x="268382" y="823277"/>
                </a:cubicBezTo>
                <a:cubicBezTo>
                  <a:pt x="224425" y="838133"/>
                  <a:pt x="185456" y="823348"/>
                  <a:pt x="140726" y="809347"/>
                </a:cubicBezTo>
                <a:cubicBezTo>
                  <a:pt x="95996" y="795346"/>
                  <a:pt x="7345" y="739269"/>
                  <a:pt x="0" y="739269"/>
                </a:cubicBezTo>
              </a:path>
            </a:pathLst>
          </a:custGeom>
          <a:noFill/>
          <a:ln w="44450" cmpd="dbl">
            <a:solidFill>
              <a:srgbClr val="73B149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Dowolny kształt 120"/>
          <p:cNvSpPr/>
          <p:nvPr/>
        </p:nvSpPr>
        <p:spPr>
          <a:xfrm rot="6744518">
            <a:off x="3875651" y="4098550"/>
            <a:ext cx="180569" cy="559703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B897D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4362821" y="2306917"/>
            <a:ext cx="1171905" cy="2145553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71905" h="2145553">
                <a:moveTo>
                  <a:pt x="0" y="2145553"/>
                </a:moveTo>
                <a:cubicBezTo>
                  <a:pt x="2463" y="2076583"/>
                  <a:pt x="-4264" y="2013193"/>
                  <a:pt x="11952" y="1948329"/>
                </a:cubicBezTo>
                <a:cubicBezTo>
                  <a:pt x="13480" y="1942217"/>
                  <a:pt x="15937" y="1936376"/>
                  <a:pt x="17929" y="1930400"/>
                </a:cubicBezTo>
                <a:cubicBezTo>
                  <a:pt x="19921" y="1918447"/>
                  <a:pt x="20966" y="1906297"/>
                  <a:pt x="23905" y="1894541"/>
                </a:cubicBezTo>
                <a:cubicBezTo>
                  <a:pt x="26961" y="1882318"/>
                  <a:pt x="31874" y="1870635"/>
                  <a:pt x="35858" y="1858682"/>
                </a:cubicBezTo>
                <a:lnTo>
                  <a:pt x="47811" y="1822823"/>
                </a:lnTo>
                <a:lnTo>
                  <a:pt x="59764" y="1786964"/>
                </a:lnTo>
                <a:cubicBezTo>
                  <a:pt x="61756" y="1780988"/>
                  <a:pt x="64506" y="1775212"/>
                  <a:pt x="65741" y="1769035"/>
                </a:cubicBezTo>
                <a:cubicBezTo>
                  <a:pt x="67733" y="1759074"/>
                  <a:pt x="69044" y="1748953"/>
                  <a:pt x="71717" y="1739153"/>
                </a:cubicBezTo>
                <a:cubicBezTo>
                  <a:pt x="75032" y="1726997"/>
                  <a:pt x="79686" y="1715247"/>
                  <a:pt x="83670" y="1703294"/>
                </a:cubicBezTo>
                <a:cubicBezTo>
                  <a:pt x="85662" y="1697317"/>
                  <a:pt x="88119" y="1691476"/>
                  <a:pt x="89647" y="1685364"/>
                </a:cubicBezTo>
                <a:cubicBezTo>
                  <a:pt x="97365" y="1654490"/>
                  <a:pt x="91067" y="1668292"/>
                  <a:pt x="107576" y="1643529"/>
                </a:cubicBezTo>
                <a:cubicBezTo>
                  <a:pt x="112838" y="1627741"/>
                  <a:pt x="122044" y="1594879"/>
                  <a:pt x="137458" y="1589741"/>
                </a:cubicBezTo>
                <a:cubicBezTo>
                  <a:pt x="182533" y="1574715"/>
                  <a:pt x="126966" y="1594986"/>
                  <a:pt x="173317" y="1571811"/>
                </a:cubicBezTo>
                <a:cubicBezTo>
                  <a:pt x="178952" y="1568994"/>
                  <a:pt x="185270" y="1567827"/>
                  <a:pt x="191247" y="1565835"/>
                </a:cubicBezTo>
                <a:cubicBezTo>
                  <a:pt x="203200" y="1557866"/>
                  <a:pt x="213477" y="1546471"/>
                  <a:pt x="227105" y="1541929"/>
                </a:cubicBezTo>
                <a:cubicBezTo>
                  <a:pt x="287400" y="1521833"/>
                  <a:pt x="193846" y="1552505"/>
                  <a:pt x="268941" y="1529976"/>
                </a:cubicBezTo>
                <a:cubicBezTo>
                  <a:pt x="281009" y="1526355"/>
                  <a:pt x="292847" y="1522007"/>
                  <a:pt x="304800" y="1518023"/>
                </a:cubicBezTo>
                <a:lnTo>
                  <a:pt x="394447" y="1488141"/>
                </a:lnTo>
                <a:lnTo>
                  <a:pt x="430305" y="1476188"/>
                </a:lnTo>
                <a:cubicBezTo>
                  <a:pt x="438274" y="1474196"/>
                  <a:pt x="446157" y="1471822"/>
                  <a:pt x="454211" y="1470211"/>
                </a:cubicBezTo>
                <a:cubicBezTo>
                  <a:pt x="486541" y="1463745"/>
                  <a:pt x="486198" y="1466591"/>
                  <a:pt x="513976" y="1458258"/>
                </a:cubicBezTo>
                <a:cubicBezTo>
                  <a:pt x="526044" y="1454638"/>
                  <a:pt x="537882" y="1450290"/>
                  <a:pt x="549835" y="1446306"/>
                </a:cubicBezTo>
                <a:cubicBezTo>
                  <a:pt x="555811" y="1444314"/>
                  <a:pt x="561652" y="1441857"/>
                  <a:pt x="567764" y="1440329"/>
                </a:cubicBezTo>
                <a:cubicBezTo>
                  <a:pt x="603889" y="1431298"/>
                  <a:pt x="583884" y="1436949"/>
                  <a:pt x="627529" y="1422400"/>
                </a:cubicBezTo>
                <a:lnTo>
                  <a:pt x="645458" y="1416423"/>
                </a:lnTo>
                <a:lnTo>
                  <a:pt x="663388" y="1410447"/>
                </a:lnTo>
                <a:cubicBezTo>
                  <a:pt x="669364" y="1406463"/>
                  <a:pt x="674893" y="1401706"/>
                  <a:pt x="681317" y="1398494"/>
                </a:cubicBezTo>
                <a:cubicBezTo>
                  <a:pt x="686952" y="1395676"/>
                  <a:pt x="694792" y="1396972"/>
                  <a:pt x="699247" y="1392517"/>
                </a:cubicBezTo>
                <a:cubicBezTo>
                  <a:pt x="703701" y="1388063"/>
                  <a:pt x="703231" y="1380564"/>
                  <a:pt x="705223" y="1374588"/>
                </a:cubicBezTo>
                <a:cubicBezTo>
                  <a:pt x="703231" y="1352674"/>
                  <a:pt x="964203" y="1222187"/>
                  <a:pt x="1039905" y="1153458"/>
                </a:cubicBezTo>
                <a:cubicBezTo>
                  <a:pt x="1115607" y="1084729"/>
                  <a:pt x="1205253" y="1094689"/>
                  <a:pt x="1159434" y="962211"/>
                </a:cubicBezTo>
                <a:cubicBezTo>
                  <a:pt x="1113615" y="829733"/>
                  <a:pt x="1044885" y="620557"/>
                  <a:pt x="1027952" y="490071"/>
                </a:cubicBezTo>
                <a:cubicBezTo>
                  <a:pt x="1011019" y="359585"/>
                  <a:pt x="1049866" y="260972"/>
                  <a:pt x="1057835" y="179294"/>
                </a:cubicBezTo>
                <a:cubicBezTo>
                  <a:pt x="1065804" y="97616"/>
                  <a:pt x="1059578" y="18676"/>
                  <a:pt x="1075764" y="0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847" y="209908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owolny kształt 81"/>
          <p:cNvSpPr/>
          <p:nvPr/>
        </p:nvSpPr>
        <p:spPr>
          <a:xfrm flipH="1">
            <a:off x="5363301" y="1086419"/>
            <a:ext cx="214732" cy="104565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45" h="2102867">
                <a:moveTo>
                  <a:pt x="79068" y="2102867"/>
                </a:moveTo>
                <a:cubicBezTo>
                  <a:pt x="81531" y="2033897"/>
                  <a:pt x="70242" y="1899615"/>
                  <a:pt x="66173" y="1762493"/>
                </a:cubicBezTo>
                <a:cubicBezTo>
                  <a:pt x="62104" y="1625371"/>
                  <a:pt x="29939" y="1482565"/>
                  <a:pt x="54655" y="1280132"/>
                </a:cubicBezTo>
                <a:cubicBezTo>
                  <a:pt x="79371" y="1077699"/>
                  <a:pt x="208137" y="735832"/>
                  <a:pt x="214470" y="547897"/>
                </a:cubicBezTo>
                <a:cubicBezTo>
                  <a:pt x="220803" y="359962"/>
                  <a:pt x="-174172" y="-292706"/>
                  <a:pt x="92651" y="152520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505" y="100871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Dowolny kształt 88"/>
          <p:cNvSpPr/>
          <p:nvPr/>
        </p:nvSpPr>
        <p:spPr>
          <a:xfrm rot="5955034">
            <a:off x="3882095" y="4019441"/>
            <a:ext cx="62043" cy="743934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B897D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Dowolny kształt 89"/>
          <p:cNvSpPr/>
          <p:nvPr/>
        </p:nvSpPr>
        <p:spPr>
          <a:xfrm rot="8026442" flipH="1">
            <a:off x="5907901" y="1025216"/>
            <a:ext cx="245619" cy="12027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72" h="2098801">
                <a:moveTo>
                  <a:pt x="153313" y="2098801"/>
                </a:moveTo>
                <a:cubicBezTo>
                  <a:pt x="155776" y="2029831"/>
                  <a:pt x="-45387" y="1969238"/>
                  <a:pt x="9487" y="1845244"/>
                </a:cubicBezTo>
                <a:cubicBezTo>
                  <a:pt x="64361" y="1721250"/>
                  <a:pt x="397699" y="1573941"/>
                  <a:pt x="482556" y="1354835"/>
                </a:cubicBezTo>
                <a:cubicBezTo>
                  <a:pt x="567413" y="1135729"/>
                  <a:pt x="569179" y="730138"/>
                  <a:pt x="518631" y="530608"/>
                </a:cubicBezTo>
                <a:cubicBezTo>
                  <a:pt x="468083" y="331078"/>
                  <a:pt x="-87557" y="-287573"/>
                  <a:pt x="179266" y="157653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1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5807" y="199242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Dowolny kształt 93"/>
          <p:cNvSpPr/>
          <p:nvPr/>
        </p:nvSpPr>
        <p:spPr>
          <a:xfrm rot="4705993" flipH="1">
            <a:off x="4988298" y="2879777"/>
            <a:ext cx="689959" cy="2120251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649" h="2399701">
                <a:moveTo>
                  <a:pt x="0" y="2399701"/>
                </a:moveTo>
                <a:cubicBezTo>
                  <a:pt x="2463" y="2330731"/>
                  <a:pt x="195646" y="2173745"/>
                  <a:pt x="259201" y="2046580"/>
                </a:cubicBezTo>
                <a:cubicBezTo>
                  <a:pt x="322756" y="1919415"/>
                  <a:pt x="351844" y="1858206"/>
                  <a:pt x="381331" y="1636712"/>
                </a:cubicBezTo>
                <a:cubicBezTo>
                  <a:pt x="410818" y="1415218"/>
                  <a:pt x="445357" y="990403"/>
                  <a:pt x="436126" y="717618"/>
                </a:cubicBezTo>
                <a:cubicBezTo>
                  <a:pt x="426895" y="444833"/>
                  <a:pt x="410687" y="641215"/>
                  <a:pt x="325944" y="0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732" y="365971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Dowolny kształt 96"/>
          <p:cNvSpPr/>
          <p:nvPr/>
        </p:nvSpPr>
        <p:spPr>
          <a:xfrm rot="16476663">
            <a:off x="2739735" y="2910803"/>
            <a:ext cx="264711" cy="2724596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392" h="2465097">
                <a:moveTo>
                  <a:pt x="2" y="2465097"/>
                </a:moveTo>
                <a:cubicBezTo>
                  <a:pt x="2465" y="2396127"/>
                  <a:pt x="281641" y="2161738"/>
                  <a:pt x="387242" y="2029031"/>
                </a:cubicBezTo>
                <a:cubicBezTo>
                  <a:pt x="492843" y="1896324"/>
                  <a:pt x="544617" y="1860654"/>
                  <a:pt x="633605" y="1668855"/>
                </a:cubicBezTo>
                <a:cubicBezTo>
                  <a:pt x="722593" y="1477056"/>
                  <a:pt x="896495" y="1072004"/>
                  <a:pt x="921169" y="878240"/>
                </a:cubicBezTo>
                <a:cubicBezTo>
                  <a:pt x="945843" y="684476"/>
                  <a:pt x="917668" y="645905"/>
                  <a:pt x="781647" y="506274"/>
                </a:cubicBezTo>
                <a:cubicBezTo>
                  <a:pt x="645626" y="366644"/>
                  <a:pt x="1148327" y="82532"/>
                  <a:pt x="1095484" y="0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705" y="37700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Dowolny kształt 98"/>
          <p:cNvSpPr/>
          <p:nvPr/>
        </p:nvSpPr>
        <p:spPr>
          <a:xfrm rot="5137851" flipH="1">
            <a:off x="4192592" y="2149029"/>
            <a:ext cx="2249850" cy="2179089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  <a:gd name="connsiteX0" fmla="*/ 619331 w 635472"/>
              <a:gd name="connsiteY0" fmla="*/ 0 h 829467"/>
              <a:gd name="connsiteX1" fmla="*/ 607969 w 635472"/>
              <a:gd name="connsiteY1" fmla="*/ 468880 h 829467"/>
              <a:gd name="connsiteX2" fmla="*/ 404465 w 635472"/>
              <a:gd name="connsiteY2" fmla="*/ 720213 h 829467"/>
              <a:gd name="connsiteX3" fmla="*/ 268382 w 635472"/>
              <a:gd name="connsiteY3" fmla="*/ 823277 h 829467"/>
              <a:gd name="connsiteX4" fmla="*/ 140726 w 635472"/>
              <a:gd name="connsiteY4" fmla="*/ 809347 h 829467"/>
              <a:gd name="connsiteX5" fmla="*/ 0 w 635472"/>
              <a:gd name="connsiteY5" fmla="*/ 739269 h 829467"/>
              <a:gd name="connsiteX0" fmla="*/ 619331 w 640518"/>
              <a:gd name="connsiteY0" fmla="*/ 0 h 846980"/>
              <a:gd name="connsiteX1" fmla="*/ 607969 w 640518"/>
              <a:gd name="connsiteY1" fmla="*/ 468880 h 846980"/>
              <a:gd name="connsiteX2" fmla="*/ 322115 w 640518"/>
              <a:gd name="connsiteY2" fmla="*/ 482997 h 846980"/>
              <a:gd name="connsiteX3" fmla="*/ 268382 w 640518"/>
              <a:gd name="connsiteY3" fmla="*/ 823277 h 846980"/>
              <a:gd name="connsiteX4" fmla="*/ 140726 w 640518"/>
              <a:gd name="connsiteY4" fmla="*/ 809347 h 846980"/>
              <a:gd name="connsiteX5" fmla="*/ 0 w 640518"/>
              <a:gd name="connsiteY5" fmla="*/ 739269 h 846980"/>
              <a:gd name="connsiteX0" fmla="*/ 619331 w 640518"/>
              <a:gd name="connsiteY0" fmla="*/ 0 h 810901"/>
              <a:gd name="connsiteX1" fmla="*/ 607969 w 640518"/>
              <a:gd name="connsiteY1" fmla="*/ 468880 h 810901"/>
              <a:gd name="connsiteX2" fmla="*/ 322115 w 640518"/>
              <a:gd name="connsiteY2" fmla="*/ 482997 h 810901"/>
              <a:gd name="connsiteX3" fmla="*/ 198382 w 640518"/>
              <a:gd name="connsiteY3" fmla="*/ 685187 h 810901"/>
              <a:gd name="connsiteX4" fmla="*/ 140726 w 640518"/>
              <a:gd name="connsiteY4" fmla="*/ 809347 h 810901"/>
              <a:gd name="connsiteX5" fmla="*/ 0 w 640518"/>
              <a:gd name="connsiteY5" fmla="*/ 739269 h 810901"/>
              <a:gd name="connsiteX0" fmla="*/ 619331 w 640518"/>
              <a:gd name="connsiteY0" fmla="*/ 0 h 1035437"/>
              <a:gd name="connsiteX1" fmla="*/ 607969 w 640518"/>
              <a:gd name="connsiteY1" fmla="*/ 468880 h 1035437"/>
              <a:gd name="connsiteX2" fmla="*/ 322115 w 640518"/>
              <a:gd name="connsiteY2" fmla="*/ 482997 h 1035437"/>
              <a:gd name="connsiteX3" fmla="*/ 198382 w 640518"/>
              <a:gd name="connsiteY3" fmla="*/ 685187 h 1035437"/>
              <a:gd name="connsiteX4" fmla="*/ 132202 w 640518"/>
              <a:gd name="connsiteY4" fmla="*/ 1034916 h 1035437"/>
              <a:gd name="connsiteX5" fmla="*/ 0 w 640518"/>
              <a:gd name="connsiteY5" fmla="*/ 739269 h 1035437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044 w 635360"/>
              <a:gd name="connsiteY4" fmla="*/ 1034916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360" h="1094984">
                <a:moveTo>
                  <a:pt x="614173" y="0"/>
                </a:moveTo>
                <a:cubicBezTo>
                  <a:pt x="636207" y="301128"/>
                  <a:pt x="652347" y="388381"/>
                  <a:pt x="602811" y="468880"/>
                </a:cubicBezTo>
                <a:cubicBezTo>
                  <a:pt x="553275" y="549379"/>
                  <a:pt x="385221" y="446946"/>
                  <a:pt x="316957" y="482997"/>
                </a:cubicBezTo>
                <a:cubicBezTo>
                  <a:pt x="248693" y="519048"/>
                  <a:pt x="224849" y="597805"/>
                  <a:pt x="193224" y="685187"/>
                </a:cubicBezTo>
                <a:cubicBezTo>
                  <a:pt x="161599" y="772570"/>
                  <a:pt x="170042" y="977149"/>
                  <a:pt x="127207" y="1007292"/>
                </a:cubicBezTo>
                <a:cubicBezTo>
                  <a:pt x="87050" y="1052672"/>
                  <a:pt x="7345" y="1094984"/>
                  <a:pt x="0" y="1094984"/>
                </a:cubicBezTo>
              </a:path>
            </a:pathLst>
          </a:custGeom>
          <a:noFill/>
          <a:ln w="44450" cmpd="dbl">
            <a:solidFill>
              <a:srgbClr val="73B149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Dowolny kształt 91"/>
          <p:cNvSpPr/>
          <p:nvPr/>
        </p:nvSpPr>
        <p:spPr>
          <a:xfrm rot="16476663">
            <a:off x="3409221" y="3696805"/>
            <a:ext cx="220938" cy="13452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  <a:gd name="connsiteX0" fmla="*/ 46252 w 721503"/>
              <a:gd name="connsiteY0" fmla="*/ 2174744 h 2174744"/>
              <a:gd name="connsiteX1" fmla="*/ 9353 w 721503"/>
              <a:gd name="connsiteY1" fmla="*/ 2029031 h 2174744"/>
              <a:gd name="connsiteX2" fmla="*/ 255716 w 721503"/>
              <a:gd name="connsiteY2" fmla="*/ 1668855 h 2174744"/>
              <a:gd name="connsiteX3" fmla="*/ 543280 w 721503"/>
              <a:gd name="connsiteY3" fmla="*/ 878240 h 2174744"/>
              <a:gd name="connsiteX4" fmla="*/ 403758 w 721503"/>
              <a:gd name="connsiteY4" fmla="*/ 506274 h 2174744"/>
              <a:gd name="connsiteX5" fmla="*/ 717595 w 721503"/>
              <a:gd name="connsiteY5" fmla="*/ 0 h 2174744"/>
              <a:gd name="connsiteX0" fmla="*/ -1 w 675250"/>
              <a:gd name="connsiteY0" fmla="*/ 2174744 h 2174744"/>
              <a:gd name="connsiteX1" fmla="*/ 84734 w 675250"/>
              <a:gd name="connsiteY1" fmla="*/ 1862576 h 2174744"/>
              <a:gd name="connsiteX2" fmla="*/ 209463 w 675250"/>
              <a:gd name="connsiteY2" fmla="*/ 1668855 h 2174744"/>
              <a:gd name="connsiteX3" fmla="*/ 497027 w 675250"/>
              <a:gd name="connsiteY3" fmla="*/ 878240 h 2174744"/>
              <a:gd name="connsiteX4" fmla="*/ 357505 w 675250"/>
              <a:gd name="connsiteY4" fmla="*/ 506274 h 2174744"/>
              <a:gd name="connsiteX5" fmla="*/ 671342 w 675250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88972"/>
              <a:gd name="connsiteY0" fmla="*/ 2174744 h 2174744"/>
              <a:gd name="connsiteX1" fmla="*/ 84734 w 688972"/>
              <a:gd name="connsiteY1" fmla="*/ 1862576 h 2174744"/>
              <a:gd name="connsiteX2" fmla="*/ 209463 w 688972"/>
              <a:gd name="connsiteY2" fmla="*/ 1668855 h 2174744"/>
              <a:gd name="connsiteX3" fmla="*/ 497027 w 688972"/>
              <a:gd name="connsiteY3" fmla="*/ 878240 h 2174744"/>
              <a:gd name="connsiteX4" fmla="*/ 603678 w 688972"/>
              <a:gd name="connsiteY4" fmla="*/ 487931 h 2174744"/>
              <a:gd name="connsiteX5" fmla="*/ 671342 w 688972"/>
              <a:gd name="connsiteY5" fmla="*/ 0 h 2174744"/>
              <a:gd name="connsiteX0" fmla="*/ -1 w 791433"/>
              <a:gd name="connsiteY0" fmla="*/ 2008900 h 2008900"/>
              <a:gd name="connsiteX1" fmla="*/ 84734 w 791433"/>
              <a:gd name="connsiteY1" fmla="*/ 1696732 h 2008900"/>
              <a:gd name="connsiteX2" fmla="*/ 209463 w 791433"/>
              <a:gd name="connsiteY2" fmla="*/ 1503011 h 2008900"/>
              <a:gd name="connsiteX3" fmla="*/ 497027 w 791433"/>
              <a:gd name="connsiteY3" fmla="*/ 712396 h 2008900"/>
              <a:gd name="connsiteX4" fmla="*/ 603678 w 791433"/>
              <a:gd name="connsiteY4" fmla="*/ 322087 h 2008900"/>
              <a:gd name="connsiteX5" fmla="*/ 782211 w 791433"/>
              <a:gd name="connsiteY5" fmla="*/ 0 h 2008900"/>
              <a:gd name="connsiteX0" fmla="*/ -1 w 784537"/>
              <a:gd name="connsiteY0" fmla="*/ 2008900 h 2008900"/>
              <a:gd name="connsiteX1" fmla="*/ 84734 w 784537"/>
              <a:gd name="connsiteY1" fmla="*/ 1696732 h 2008900"/>
              <a:gd name="connsiteX2" fmla="*/ 209463 w 784537"/>
              <a:gd name="connsiteY2" fmla="*/ 1503011 h 2008900"/>
              <a:gd name="connsiteX3" fmla="*/ 497027 w 784537"/>
              <a:gd name="connsiteY3" fmla="*/ 712396 h 2008900"/>
              <a:gd name="connsiteX4" fmla="*/ 603678 w 784537"/>
              <a:gd name="connsiteY4" fmla="*/ 322087 h 2008900"/>
              <a:gd name="connsiteX5" fmla="*/ 782211 w 784537"/>
              <a:gd name="connsiteY5" fmla="*/ 0 h 2008900"/>
              <a:gd name="connsiteX0" fmla="*/ -1 w 796814"/>
              <a:gd name="connsiteY0" fmla="*/ 1947063 h 1947063"/>
              <a:gd name="connsiteX1" fmla="*/ 84734 w 796814"/>
              <a:gd name="connsiteY1" fmla="*/ 1634895 h 1947063"/>
              <a:gd name="connsiteX2" fmla="*/ 209463 w 796814"/>
              <a:gd name="connsiteY2" fmla="*/ 1441174 h 1947063"/>
              <a:gd name="connsiteX3" fmla="*/ 497027 w 796814"/>
              <a:gd name="connsiteY3" fmla="*/ 650559 h 1947063"/>
              <a:gd name="connsiteX4" fmla="*/ 603678 w 796814"/>
              <a:gd name="connsiteY4" fmla="*/ 260250 h 1947063"/>
              <a:gd name="connsiteX5" fmla="*/ 794638 w 796814"/>
              <a:gd name="connsiteY5" fmla="*/ 0 h 19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14" h="1947063">
                <a:moveTo>
                  <a:pt x="-1" y="1947063"/>
                </a:moveTo>
                <a:cubicBezTo>
                  <a:pt x="2462" y="1878093"/>
                  <a:pt x="49823" y="1719210"/>
                  <a:pt x="84734" y="1634895"/>
                </a:cubicBezTo>
                <a:cubicBezTo>
                  <a:pt x="119645" y="1550580"/>
                  <a:pt x="140748" y="1605230"/>
                  <a:pt x="209463" y="1441174"/>
                </a:cubicBezTo>
                <a:cubicBezTo>
                  <a:pt x="278178" y="1277118"/>
                  <a:pt x="431325" y="847380"/>
                  <a:pt x="497027" y="650559"/>
                </a:cubicBezTo>
                <a:cubicBezTo>
                  <a:pt x="562729" y="453738"/>
                  <a:pt x="508572" y="407363"/>
                  <a:pt x="603678" y="260250"/>
                </a:cubicBezTo>
                <a:cubicBezTo>
                  <a:pt x="645349" y="104494"/>
                  <a:pt x="818074" y="107688"/>
                  <a:pt x="794638" y="0"/>
                </a:cubicBezTo>
              </a:path>
            </a:pathLst>
          </a:custGeom>
          <a:noFill/>
          <a:ln w="47625" cmpd="tri">
            <a:solidFill>
              <a:srgbClr val="FB897D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Dowolny kształt 73"/>
          <p:cNvSpPr/>
          <p:nvPr/>
        </p:nvSpPr>
        <p:spPr>
          <a:xfrm rot="16375756" flipH="1">
            <a:off x="2975798" y="3236204"/>
            <a:ext cx="1337851" cy="1234053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208573 w 607632"/>
              <a:gd name="connsiteY0" fmla="*/ 2538649 h 2538649"/>
              <a:gd name="connsiteX1" fmla="*/ 64747 w 607632"/>
              <a:gd name="connsiteY1" fmla="*/ 2285092 h 2538649"/>
              <a:gd name="connsiteX2" fmla="*/ 537816 w 607632"/>
              <a:gd name="connsiteY2" fmla="*/ 1794683 h 2538649"/>
              <a:gd name="connsiteX3" fmla="*/ 573891 w 607632"/>
              <a:gd name="connsiteY3" fmla="*/ 970456 h 2538649"/>
              <a:gd name="connsiteX4" fmla="*/ 58357 w 607632"/>
              <a:gd name="connsiteY4" fmla="*/ 104307 h 2538649"/>
              <a:gd name="connsiteX0" fmla="*/ 208573 w 592295"/>
              <a:gd name="connsiteY0" fmla="*/ 2538649 h 2538649"/>
              <a:gd name="connsiteX1" fmla="*/ 459551 w 592295"/>
              <a:gd name="connsiteY1" fmla="*/ 2346754 h 2538649"/>
              <a:gd name="connsiteX2" fmla="*/ 537816 w 592295"/>
              <a:gd name="connsiteY2" fmla="*/ 1794683 h 2538649"/>
              <a:gd name="connsiteX3" fmla="*/ 573891 w 592295"/>
              <a:gd name="connsiteY3" fmla="*/ 970456 h 2538649"/>
              <a:gd name="connsiteX4" fmla="*/ 58357 w 592295"/>
              <a:gd name="connsiteY4" fmla="*/ 104307 h 2538649"/>
              <a:gd name="connsiteX0" fmla="*/ 400526 w 592295"/>
              <a:gd name="connsiteY0" fmla="*/ 2754697 h 2754697"/>
              <a:gd name="connsiteX1" fmla="*/ 459551 w 592295"/>
              <a:gd name="connsiteY1" fmla="*/ 2346754 h 2754697"/>
              <a:gd name="connsiteX2" fmla="*/ 537816 w 592295"/>
              <a:gd name="connsiteY2" fmla="*/ 1794683 h 2754697"/>
              <a:gd name="connsiteX3" fmla="*/ 573891 w 592295"/>
              <a:gd name="connsiteY3" fmla="*/ 970456 h 2754697"/>
              <a:gd name="connsiteX4" fmla="*/ 58357 w 592295"/>
              <a:gd name="connsiteY4" fmla="*/ 104307 h 2754697"/>
              <a:gd name="connsiteX0" fmla="*/ 403174 w 563338"/>
              <a:gd name="connsiteY0" fmla="*/ 2750352 h 2750352"/>
              <a:gd name="connsiteX1" fmla="*/ 462199 w 563338"/>
              <a:gd name="connsiteY1" fmla="*/ 2342409 h 2750352"/>
              <a:gd name="connsiteX2" fmla="*/ 540464 w 563338"/>
              <a:gd name="connsiteY2" fmla="*/ 1790338 h 2750352"/>
              <a:gd name="connsiteX3" fmla="*/ 536556 w 563338"/>
              <a:gd name="connsiteY3" fmla="*/ 1028875 h 2750352"/>
              <a:gd name="connsiteX4" fmla="*/ 61005 w 563338"/>
              <a:gd name="connsiteY4" fmla="*/ 99962 h 2750352"/>
              <a:gd name="connsiteX0" fmla="*/ 403174 w 542506"/>
              <a:gd name="connsiteY0" fmla="*/ 2750352 h 2750352"/>
              <a:gd name="connsiteX1" fmla="*/ 462199 w 542506"/>
              <a:gd name="connsiteY1" fmla="*/ 2342409 h 2750352"/>
              <a:gd name="connsiteX2" fmla="*/ 540464 w 542506"/>
              <a:gd name="connsiteY2" fmla="*/ 1790338 h 2750352"/>
              <a:gd name="connsiteX3" fmla="*/ 536556 w 542506"/>
              <a:gd name="connsiteY3" fmla="*/ 1028875 h 2750352"/>
              <a:gd name="connsiteX4" fmla="*/ 61005 w 542506"/>
              <a:gd name="connsiteY4" fmla="*/ 99962 h 2750352"/>
              <a:gd name="connsiteX0" fmla="*/ 403174 w 548069"/>
              <a:gd name="connsiteY0" fmla="*/ 2750352 h 2750352"/>
              <a:gd name="connsiteX1" fmla="*/ 462199 w 548069"/>
              <a:gd name="connsiteY1" fmla="*/ 2342409 h 2750352"/>
              <a:gd name="connsiteX2" fmla="*/ 540464 w 548069"/>
              <a:gd name="connsiteY2" fmla="*/ 1790338 h 2750352"/>
              <a:gd name="connsiteX3" fmla="*/ 536556 w 548069"/>
              <a:gd name="connsiteY3" fmla="*/ 1028875 h 2750352"/>
              <a:gd name="connsiteX4" fmla="*/ 61005 w 548069"/>
              <a:gd name="connsiteY4" fmla="*/ 99962 h 2750352"/>
              <a:gd name="connsiteX0" fmla="*/ 342169 w 491873"/>
              <a:gd name="connsiteY0" fmla="*/ 2650390 h 2650390"/>
              <a:gd name="connsiteX1" fmla="*/ 401194 w 491873"/>
              <a:gd name="connsiteY1" fmla="*/ 2242447 h 2650390"/>
              <a:gd name="connsiteX2" fmla="*/ 479459 w 491873"/>
              <a:gd name="connsiteY2" fmla="*/ 1690376 h 2650390"/>
              <a:gd name="connsiteX3" fmla="*/ 475551 w 491873"/>
              <a:gd name="connsiteY3" fmla="*/ 928913 h 2650390"/>
              <a:gd name="connsiteX4" fmla="*/ 273797 w 491873"/>
              <a:gd name="connsiteY4" fmla="*/ 539864 h 2650390"/>
              <a:gd name="connsiteX5" fmla="*/ 0 w 491873"/>
              <a:gd name="connsiteY5" fmla="*/ 0 h 2650390"/>
              <a:gd name="connsiteX0" fmla="*/ 342169 w 491250"/>
              <a:gd name="connsiteY0" fmla="*/ 2650390 h 2650390"/>
              <a:gd name="connsiteX1" fmla="*/ 412140 w 491250"/>
              <a:gd name="connsiteY1" fmla="*/ 2309950 h 2650390"/>
              <a:gd name="connsiteX2" fmla="*/ 479459 w 491250"/>
              <a:gd name="connsiteY2" fmla="*/ 1690376 h 2650390"/>
              <a:gd name="connsiteX3" fmla="*/ 475551 w 491250"/>
              <a:gd name="connsiteY3" fmla="*/ 928913 h 2650390"/>
              <a:gd name="connsiteX4" fmla="*/ 273797 w 491250"/>
              <a:gd name="connsiteY4" fmla="*/ 539864 h 2650390"/>
              <a:gd name="connsiteX5" fmla="*/ 0 w 491250"/>
              <a:gd name="connsiteY5" fmla="*/ 0 h 2650390"/>
              <a:gd name="connsiteX0" fmla="*/ 443541 w 491250"/>
              <a:gd name="connsiteY0" fmla="*/ 2621532 h 2621532"/>
              <a:gd name="connsiteX1" fmla="*/ 412140 w 491250"/>
              <a:gd name="connsiteY1" fmla="*/ 2309950 h 2621532"/>
              <a:gd name="connsiteX2" fmla="*/ 479459 w 491250"/>
              <a:gd name="connsiteY2" fmla="*/ 1690376 h 2621532"/>
              <a:gd name="connsiteX3" fmla="*/ 475551 w 491250"/>
              <a:gd name="connsiteY3" fmla="*/ 928913 h 2621532"/>
              <a:gd name="connsiteX4" fmla="*/ 273797 w 491250"/>
              <a:gd name="connsiteY4" fmla="*/ 539864 h 2621532"/>
              <a:gd name="connsiteX5" fmla="*/ 0 w 491250"/>
              <a:gd name="connsiteY5" fmla="*/ 0 h 2621532"/>
              <a:gd name="connsiteX0" fmla="*/ 443541 w 478176"/>
              <a:gd name="connsiteY0" fmla="*/ 2621532 h 2621532"/>
              <a:gd name="connsiteX1" fmla="*/ 412140 w 478176"/>
              <a:gd name="connsiteY1" fmla="*/ 2309950 h 2621532"/>
              <a:gd name="connsiteX2" fmla="*/ 319184 w 478176"/>
              <a:gd name="connsiteY2" fmla="*/ 1553707 h 2621532"/>
              <a:gd name="connsiteX3" fmla="*/ 475551 w 478176"/>
              <a:gd name="connsiteY3" fmla="*/ 928913 h 2621532"/>
              <a:gd name="connsiteX4" fmla="*/ 273797 w 478176"/>
              <a:gd name="connsiteY4" fmla="*/ 539864 h 2621532"/>
              <a:gd name="connsiteX5" fmla="*/ 0 w 478176"/>
              <a:gd name="connsiteY5" fmla="*/ 0 h 2621532"/>
              <a:gd name="connsiteX0" fmla="*/ 443541 w 443836"/>
              <a:gd name="connsiteY0" fmla="*/ 2621532 h 2621532"/>
              <a:gd name="connsiteX1" fmla="*/ 412140 w 443836"/>
              <a:gd name="connsiteY1" fmla="*/ 2309950 h 2621532"/>
              <a:gd name="connsiteX2" fmla="*/ 319184 w 443836"/>
              <a:gd name="connsiteY2" fmla="*/ 1553707 h 2621532"/>
              <a:gd name="connsiteX3" fmla="*/ 108532 w 443836"/>
              <a:gd name="connsiteY3" fmla="*/ 1273987 h 2621532"/>
              <a:gd name="connsiteX4" fmla="*/ 273797 w 443836"/>
              <a:gd name="connsiteY4" fmla="*/ 539864 h 2621532"/>
              <a:gd name="connsiteX5" fmla="*/ 0 w 443836"/>
              <a:gd name="connsiteY5" fmla="*/ 0 h 2621532"/>
              <a:gd name="connsiteX0" fmla="*/ 507802 w 508097"/>
              <a:gd name="connsiteY0" fmla="*/ 2621532 h 2621532"/>
              <a:gd name="connsiteX1" fmla="*/ 476401 w 508097"/>
              <a:gd name="connsiteY1" fmla="*/ 2309950 h 2621532"/>
              <a:gd name="connsiteX2" fmla="*/ 383445 w 508097"/>
              <a:gd name="connsiteY2" fmla="*/ 1553707 h 2621532"/>
              <a:gd name="connsiteX3" fmla="*/ 172793 w 508097"/>
              <a:gd name="connsiteY3" fmla="*/ 1273987 h 2621532"/>
              <a:gd name="connsiteX4" fmla="*/ 20775 w 508097"/>
              <a:gd name="connsiteY4" fmla="*/ 1168857 h 2621532"/>
              <a:gd name="connsiteX5" fmla="*/ 64261 w 508097"/>
              <a:gd name="connsiteY5" fmla="*/ 0 h 2621532"/>
              <a:gd name="connsiteX0" fmla="*/ 857995 w 858290"/>
              <a:gd name="connsiteY0" fmla="*/ 1618356 h 1618356"/>
              <a:gd name="connsiteX1" fmla="*/ 826594 w 858290"/>
              <a:gd name="connsiteY1" fmla="*/ 1306774 h 1618356"/>
              <a:gd name="connsiteX2" fmla="*/ 733638 w 858290"/>
              <a:gd name="connsiteY2" fmla="*/ 550531 h 1618356"/>
              <a:gd name="connsiteX3" fmla="*/ 522986 w 858290"/>
              <a:gd name="connsiteY3" fmla="*/ 270811 h 1618356"/>
              <a:gd name="connsiteX4" fmla="*/ 370968 w 858290"/>
              <a:gd name="connsiteY4" fmla="*/ 165681 h 1618356"/>
              <a:gd name="connsiteX5" fmla="*/ 0 w 858290"/>
              <a:gd name="connsiteY5" fmla="*/ 0 h 1618356"/>
              <a:gd name="connsiteX0" fmla="*/ 808754 w 809049"/>
              <a:gd name="connsiteY0" fmla="*/ 1573252 h 1573252"/>
              <a:gd name="connsiteX1" fmla="*/ 777353 w 809049"/>
              <a:gd name="connsiteY1" fmla="*/ 1261670 h 1573252"/>
              <a:gd name="connsiteX2" fmla="*/ 684397 w 809049"/>
              <a:gd name="connsiteY2" fmla="*/ 505427 h 1573252"/>
              <a:gd name="connsiteX3" fmla="*/ 473745 w 809049"/>
              <a:gd name="connsiteY3" fmla="*/ 225707 h 1573252"/>
              <a:gd name="connsiteX4" fmla="*/ 321727 w 809049"/>
              <a:gd name="connsiteY4" fmla="*/ 120577 h 1573252"/>
              <a:gd name="connsiteX5" fmla="*/ 0 w 809049"/>
              <a:gd name="connsiteY5" fmla="*/ -1 h 1573252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049" h="1573253">
                <a:moveTo>
                  <a:pt x="808754" y="1573253"/>
                </a:moveTo>
                <a:cubicBezTo>
                  <a:pt x="811217" y="1504283"/>
                  <a:pt x="798079" y="1439642"/>
                  <a:pt x="777353" y="1261671"/>
                </a:cubicBezTo>
                <a:cubicBezTo>
                  <a:pt x="756627" y="1083700"/>
                  <a:pt x="730601" y="686457"/>
                  <a:pt x="684397" y="505428"/>
                </a:cubicBezTo>
                <a:cubicBezTo>
                  <a:pt x="638193" y="324399"/>
                  <a:pt x="633184" y="340480"/>
                  <a:pt x="500131" y="175495"/>
                </a:cubicBezTo>
                <a:cubicBezTo>
                  <a:pt x="400879" y="173328"/>
                  <a:pt x="458429" y="241800"/>
                  <a:pt x="321727" y="120578"/>
                </a:cubicBezTo>
                <a:cubicBezTo>
                  <a:pt x="227028" y="83473"/>
                  <a:pt x="54184" y="101792"/>
                  <a:pt x="0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3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294" y="2972684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757173" y="71171"/>
            <a:ext cx="125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 I 1919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528610" y="310944"/>
            <a:ext cx="163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Uderzenie na Szamocin i spalenie mostu pod Białośliwiem</a:t>
            </a:r>
            <a:endParaRPr lang="pl-PL" sz="1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780438" y="970947"/>
            <a:ext cx="10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 I 1919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587990" y="1259058"/>
            <a:ext cx="152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Zdobycie Szubina</a:t>
            </a:r>
          </a:p>
          <a:p>
            <a:pPr algn="ctr"/>
            <a:r>
              <a:rPr lang="pl-PL" sz="1200" dirty="0" smtClean="0"/>
              <a:t>Obsadzenie mostu na Noteci</a:t>
            </a:r>
            <a:endParaRPr lang="pl-PL" sz="1200" dirty="0"/>
          </a:p>
        </p:txBody>
      </p:sp>
      <p:sp>
        <p:nvSpPr>
          <p:cNvPr id="100" name="Dowolny kształt 99"/>
          <p:cNvSpPr/>
          <p:nvPr/>
        </p:nvSpPr>
        <p:spPr>
          <a:xfrm rot="16375756" flipH="1">
            <a:off x="3581589" y="3545537"/>
            <a:ext cx="1460017" cy="336820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208573 w 607632"/>
              <a:gd name="connsiteY0" fmla="*/ 2538649 h 2538649"/>
              <a:gd name="connsiteX1" fmla="*/ 64747 w 607632"/>
              <a:gd name="connsiteY1" fmla="*/ 2285092 h 2538649"/>
              <a:gd name="connsiteX2" fmla="*/ 537816 w 607632"/>
              <a:gd name="connsiteY2" fmla="*/ 1794683 h 2538649"/>
              <a:gd name="connsiteX3" fmla="*/ 573891 w 607632"/>
              <a:gd name="connsiteY3" fmla="*/ 970456 h 2538649"/>
              <a:gd name="connsiteX4" fmla="*/ 58357 w 607632"/>
              <a:gd name="connsiteY4" fmla="*/ 104307 h 2538649"/>
              <a:gd name="connsiteX0" fmla="*/ 208573 w 592295"/>
              <a:gd name="connsiteY0" fmla="*/ 2538649 h 2538649"/>
              <a:gd name="connsiteX1" fmla="*/ 459551 w 592295"/>
              <a:gd name="connsiteY1" fmla="*/ 2346754 h 2538649"/>
              <a:gd name="connsiteX2" fmla="*/ 537816 w 592295"/>
              <a:gd name="connsiteY2" fmla="*/ 1794683 h 2538649"/>
              <a:gd name="connsiteX3" fmla="*/ 573891 w 592295"/>
              <a:gd name="connsiteY3" fmla="*/ 970456 h 2538649"/>
              <a:gd name="connsiteX4" fmla="*/ 58357 w 592295"/>
              <a:gd name="connsiteY4" fmla="*/ 104307 h 2538649"/>
              <a:gd name="connsiteX0" fmla="*/ 400526 w 592295"/>
              <a:gd name="connsiteY0" fmla="*/ 2754697 h 2754697"/>
              <a:gd name="connsiteX1" fmla="*/ 459551 w 592295"/>
              <a:gd name="connsiteY1" fmla="*/ 2346754 h 2754697"/>
              <a:gd name="connsiteX2" fmla="*/ 537816 w 592295"/>
              <a:gd name="connsiteY2" fmla="*/ 1794683 h 2754697"/>
              <a:gd name="connsiteX3" fmla="*/ 573891 w 592295"/>
              <a:gd name="connsiteY3" fmla="*/ 970456 h 2754697"/>
              <a:gd name="connsiteX4" fmla="*/ 58357 w 592295"/>
              <a:gd name="connsiteY4" fmla="*/ 104307 h 2754697"/>
              <a:gd name="connsiteX0" fmla="*/ 403174 w 563338"/>
              <a:gd name="connsiteY0" fmla="*/ 2750352 h 2750352"/>
              <a:gd name="connsiteX1" fmla="*/ 462199 w 563338"/>
              <a:gd name="connsiteY1" fmla="*/ 2342409 h 2750352"/>
              <a:gd name="connsiteX2" fmla="*/ 540464 w 563338"/>
              <a:gd name="connsiteY2" fmla="*/ 1790338 h 2750352"/>
              <a:gd name="connsiteX3" fmla="*/ 536556 w 563338"/>
              <a:gd name="connsiteY3" fmla="*/ 1028875 h 2750352"/>
              <a:gd name="connsiteX4" fmla="*/ 61005 w 563338"/>
              <a:gd name="connsiteY4" fmla="*/ 99962 h 2750352"/>
              <a:gd name="connsiteX0" fmla="*/ 403174 w 542506"/>
              <a:gd name="connsiteY0" fmla="*/ 2750352 h 2750352"/>
              <a:gd name="connsiteX1" fmla="*/ 462199 w 542506"/>
              <a:gd name="connsiteY1" fmla="*/ 2342409 h 2750352"/>
              <a:gd name="connsiteX2" fmla="*/ 540464 w 542506"/>
              <a:gd name="connsiteY2" fmla="*/ 1790338 h 2750352"/>
              <a:gd name="connsiteX3" fmla="*/ 536556 w 542506"/>
              <a:gd name="connsiteY3" fmla="*/ 1028875 h 2750352"/>
              <a:gd name="connsiteX4" fmla="*/ 61005 w 542506"/>
              <a:gd name="connsiteY4" fmla="*/ 99962 h 2750352"/>
              <a:gd name="connsiteX0" fmla="*/ 403174 w 548069"/>
              <a:gd name="connsiteY0" fmla="*/ 2750352 h 2750352"/>
              <a:gd name="connsiteX1" fmla="*/ 462199 w 548069"/>
              <a:gd name="connsiteY1" fmla="*/ 2342409 h 2750352"/>
              <a:gd name="connsiteX2" fmla="*/ 540464 w 548069"/>
              <a:gd name="connsiteY2" fmla="*/ 1790338 h 2750352"/>
              <a:gd name="connsiteX3" fmla="*/ 536556 w 548069"/>
              <a:gd name="connsiteY3" fmla="*/ 1028875 h 2750352"/>
              <a:gd name="connsiteX4" fmla="*/ 61005 w 548069"/>
              <a:gd name="connsiteY4" fmla="*/ 99962 h 2750352"/>
              <a:gd name="connsiteX0" fmla="*/ 342169 w 491873"/>
              <a:gd name="connsiteY0" fmla="*/ 2650390 h 2650390"/>
              <a:gd name="connsiteX1" fmla="*/ 401194 w 491873"/>
              <a:gd name="connsiteY1" fmla="*/ 2242447 h 2650390"/>
              <a:gd name="connsiteX2" fmla="*/ 479459 w 491873"/>
              <a:gd name="connsiteY2" fmla="*/ 1690376 h 2650390"/>
              <a:gd name="connsiteX3" fmla="*/ 475551 w 491873"/>
              <a:gd name="connsiteY3" fmla="*/ 928913 h 2650390"/>
              <a:gd name="connsiteX4" fmla="*/ 273797 w 491873"/>
              <a:gd name="connsiteY4" fmla="*/ 539864 h 2650390"/>
              <a:gd name="connsiteX5" fmla="*/ 0 w 491873"/>
              <a:gd name="connsiteY5" fmla="*/ 0 h 2650390"/>
              <a:gd name="connsiteX0" fmla="*/ 342169 w 491250"/>
              <a:gd name="connsiteY0" fmla="*/ 2650390 h 2650390"/>
              <a:gd name="connsiteX1" fmla="*/ 412140 w 491250"/>
              <a:gd name="connsiteY1" fmla="*/ 2309950 h 2650390"/>
              <a:gd name="connsiteX2" fmla="*/ 479459 w 491250"/>
              <a:gd name="connsiteY2" fmla="*/ 1690376 h 2650390"/>
              <a:gd name="connsiteX3" fmla="*/ 475551 w 491250"/>
              <a:gd name="connsiteY3" fmla="*/ 928913 h 2650390"/>
              <a:gd name="connsiteX4" fmla="*/ 273797 w 491250"/>
              <a:gd name="connsiteY4" fmla="*/ 539864 h 2650390"/>
              <a:gd name="connsiteX5" fmla="*/ 0 w 491250"/>
              <a:gd name="connsiteY5" fmla="*/ 0 h 2650390"/>
              <a:gd name="connsiteX0" fmla="*/ 443541 w 491250"/>
              <a:gd name="connsiteY0" fmla="*/ 2621532 h 2621532"/>
              <a:gd name="connsiteX1" fmla="*/ 412140 w 491250"/>
              <a:gd name="connsiteY1" fmla="*/ 2309950 h 2621532"/>
              <a:gd name="connsiteX2" fmla="*/ 479459 w 491250"/>
              <a:gd name="connsiteY2" fmla="*/ 1690376 h 2621532"/>
              <a:gd name="connsiteX3" fmla="*/ 475551 w 491250"/>
              <a:gd name="connsiteY3" fmla="*/ 928913 h 2621532"/>
              <a:gd name="connsiteX4" fmla="*/ 273797 w 491250"/>
              <a:gd name="connsiteY4" fmla="*/ 539864 h 2621532"/>
              <a:gd name="connsiteX5" fmla="*/ 0 w 491250"/>
              <a:gd name="connsiteY5" fmla="*/ 0 h 2621532"/>
              <a:gd name="connsiteX0" fmla="*/ 443541 w 478176"/>
              <a:gd name="connsiteY0" fmla="*/ 2621532 h 2621532"/>
              <a:gd name="connsiteX1" fmla="*/ 412140 w 478176"/>
              <a:gd name="connsiteY1" fmla="*/ 2309950 h 2621532"/>
              <a:gd name="connsiteX2" fmla="*/ 319184 w 478176"/>
              <a:gd name="connsiteY2" fmla="*/ 1553707 h 2621532"/>
              <a:gd name="connsiteX3" fmla="*/ 475551 w 478176"/>
              <a:gd name="connsiteY3" fmla="*/ 928913 h 2621532"/>
              <a:gd name="connsiteX4" fmla="*/ 273797 w 478176"/>
              <a:gd name="connsiteY4" fmla="*/ 539864 h 2621532"/>
              <a:gd name="connsiteX5" fmla="*/ 0 w 478176"/>
              <a:gd name="connsiteY5" fmla="*/ 0 h 2621532"/>
              <a:gd name="connsiteX0" fmla="*/ 443541 w 443836"/>
              <a:gd name="connsiteY0" fmla="*/ 2621532 h 2621532"/>
              <a:gd name="connsiteX1" fmla="*/ 412140 w 443836"/>
              <a:gd name="connsiteY1" fmla="*/ 2309950 h 2621532"/>
              <a:gd name="connsiteX2" fmla="*/ 319184 w 443836"/>
              <a:gd name="connsiteY2" fmla="*/ 1553707 h 2621532"/>
              <a:gd name="connsiteX3" fmla="*/ 108532 w 443836"/>
              <a:gd name="connsiteY3" fmla="*/ 1273987 h 2621532"/>
              <a:gd name="connsiteX4" fmla="*/ 273797 w 443836"/>
              <a:gd name="connsiteY4" fmla="*/ 539864 h 2621532"/>
              <a:gd name="connsiteX5" fmla="*/ 0 w 443836"/>
              <a:gd name="connsiteY5" fmla="*/ 0 h 2621532"/>
              <a:gd name="connsiteX0" fmla="*/ 507802 w 508097"/>
              <a:gd name="connsiteY0" fmla="*/ 2621532 h 2621532"/>
              <a:gd name="connsiteX1" fmla="*/ 476401 w 508097"/>
              <a:gd name="connsiteY1" fmla="*/ 2309950 h 2621532"/>
              <a:gd name="connsiteX2" fmla="*/ 383445 w 508097"/>
              <a:gd name="connsiteY2" fmla="*/ 1553707 h 2621532"/>
              <a:gd name="connsiteX3" fmla="*/ 172793 w 508097"/>
              <a:gd name="connsiteY3" fmla="*/ 1273987 h 2621532"/>
              <a:gd name="connsiteX4" fmla="*/ 20775 w 508097"/>
              <a:gd name="connsiteY4" fmla="*/ 1168857 h 2621532"/>
              <a:gd name="connsiteX5" fmla="*/ 64261 w 508097"/>
              <a:gd name="connsiteY5" fmla="*/ 0 h 2621532"/>
              <a:gd name="connsiteX0" fmla="*/ 857995 w 858290"/>
              <a:gd name="connsiteY0" fmla="*/ 1618356 h 1618356"/>
              <a:gd name="connsiteX1" fmla="*/ 826594 w 858290"/>
              <a:gd name="connsiteY1" fmla="*/ 1306774 h 1618356"/>
              <a:gd name="connsiteX2" fmla="*/ 733638 w 858290"/>
              <a:gd name="connsiteY2" fmla="*/ 550531 h 1618356"/>
              <a:gd name="connsiteX3" fmla="*/ 522986 w 858290"/>
              <a:gd name="connsiteY3" fmla="*/ 270811 h 1618356"/>
              <a:gd name="connsiteX4" fmla="*/ 370968 w 858290"/>
              <a:gd name="connsiteY4" fmla="*/ 165681 h 1618356"/>
              <a:gd name="connsiteX5" fmla="*/ 0 w 858290"/>
              <a:gd name="connsiteY5" fmla="*/ 0 h 1618356"/>
              <a:gd name="connsiteX0" fmla="*/ 808754 w 809049"/>
              <a:gd name="connsiteY0" fmla="*/ 1573252 h 1573252"/>
              <a:gd name="connsiteX1" fmla="*/ 777353 w 809049"/>
              <a:gd name="connsiteY1" fmla="*/ 1261670 h 1573252"/>
              <a:gd name="connsiteX2" fmla="*/ 684397 w 809049"/>
              <a:gd name="connsiteY2" fmla="*/ 505427 h 1573252"/>
              <a:gd name="connsiteX3" fmla="*/ 473745 w 809049"/>
              <a:gd name="connsiteY3" fmla="*/ 225707 h 1573252"/>
              <a:gd name="connsiteX4" fmla="*/ 321727 w 809049"/>
              <a:gd name="connsiteY4" fmla="*/ 120577 h 1573252"/>
              <a:gd name="connsiteX5" fmla="*/ 0 w 809049"/>
              <a:gd name="connsiteY5" fmla="*/ -1 h 1573252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600728 w 909646"/>
              <a:gd name="connsiteY3" fmla="*/ 2050726 h 3448484"/>
              <a:gd name="connsiteX4" fmla="*/ 422324 w 909646"/>
              <a:gd name="connsiteY4" fmla="*/ 1995809 h 3448484"/>
              <a:gd name="connsiteX5" fmla="*/ 0 w 909646"/>
              <a:gd name="connsiteY5" fmla="*/ 0 h 3448484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600728 w 909646"/>
              <a:gd name="connsiteY3" fmla="*/ 2050726 h 3448484"/>
              <a:gd name="connsiteX4" fmla="*/ 362841 w 909646"/>
              <a:gd name="connsiteY4" fmla="*/ 327664 h 3448484"/>
              <a:gd name="connsiteX5" fmla="*/ 0 w 909646"/>
              <a:gd name="connsiteY5" fmla="*/ 0 h 3448484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529740 w 909646"/>
              <a:gd name="connsiteY3" fmla="*/ 381339 h 3448484"/>
              <a:gd name="connsiteX4" fmla="*/ 362841 w 909646"/>
              <a:gd name="connsiteY4" fmla="*/ 327664 h 3448484"/>
              <a:gd name="connsiteX5" fmla="*/ 0 w 909646"/>
              <a:gd name="connsiteY5" fmla="*/ 0 h 3448484"/>
              <a:gd name="connsiteX0" fmla="*/ 909351 w 910614"/>
              <a:gd name="connsiteY0" fmla="*/ 3448484 h 3466534"/>
              <a:gd name="connsiteX1" fmla="*/ 877950 w 910614"/>
              <a:gd name="connsiteY1" fmla="*/ 3136902 h 3466534"/>
              <a:gd name="connsiteX2" fmla="*/ 690480 w 910614"/>
              <a:gd name="connsiteY2" fmla="*/ 254799 h 3466534"/>
              <a:gd name="connsiteX3" fmla="*/ 529740 w 910614"/>
              <a:gd name="connsiteY3" fmla="*/ 381339 h 3466534"/>
              <a:gd name="connsiteX4" fmla="*/ 362841 w 910614"/>
              <a:gd name="connsiteY4" fmla="*/ 327664 h 3466534"/>
              <a:gd name="connsiteX5" fmla="*/ 0 w 910614"/>
              <a:gd name="connsiteY5" fmla="*/ 0 h 3466534"/>
              <a:gd name="connsiteX0" fmla="*/ 909351 w 909445"/>
              <a:gd name="connsiteY0" fmla="*/ 3448484 h 3448484"/>
              <a:gd name="connsiteX1" fmla="*/ 828924 w 909445"/>
              <a:gd name="connsiteY1" fmla="*/ 245880 h 3448484"/>
              <a:gd name="connsiteX2" fmla="*/ 690480 w 909445"/>
              <a:gd name="connsiteY2" fmla="*/ 254799 h 3448484"/>
              <a:gd name="connsiteX3" fmla="*/ 529740 w 909445"/>
              <a:gd name="connsiteY3" fmla="*/ 381339 h 3448484"/>
              <a:gd name="connsiteX4" fmla="*/ 362841 w 909445"/>
              <a:gd name="connsiteY4" fmla="*/ 327664 h 3448484"/>
              <a:gd name="connsiteX5" fmla="*/ 0 w 909445"/>
              <a:gd name="connsiteY5" fmla="*/ 0 h 3448484"/>
              <a:gd name="connsiteX0" fmla="*/ 909351 w 909351"/>
              <a:gd name="connsiteY0" fmla="*/ 3448484 h 3448484"/>
              <a:gd name="connsiteX1" fmla="*/ 690480 w 909351"/>
              <a:gd name="connsiteY1" fmla="*/ 254799 h 3448484"/>
              <a:gd name="connsiteX2" fmla="*/ 529740 w 909351"/>
              <a:gd name="connsiteY2" fmla="*/ 381339 h 3448484"/>
              <a:gd name="connsiteX3" fmla="*/ 362841 w 909351"/>
              <a:gd name="connsiteY3" fmla="*/ 327664 h 3448484"/>
              <a:gd name="connsiteX4" fmla="*/ 0 w 909351"/>
              <a:gd name="connsiteY4" fmla="*/ 0 h 3448484"/>
              <a:gd name="connsiteX0" fmla="*/ 882927 w 882927"/>
              <a:gd name="connsiteY0" fmla="*/ 301642 h 475968"/>
              <a:gd name="connsiteX1" fmla="*/ 690480 w 882927"/>
              <a:gd name="connsiteY1" fmla="*/ 296463 h 475968"/>
              <a:gd name="connsiteX2" fmla="*/ 529740 w 882927"/>
              <a:gd name="connsiteY2" fmla="*/ 423003 h 475968"/>
              <a:gd name="connsiteX3" fmla="*/ 362841 w 882927"/>
              <a:gd name="connsiteY3" fmla="*/ 369328 h 475968"/>
              <a:gd name="connsiteX4" fmla="*/ 0 w 882927"/>
              <a:gd name="connsiteY4" fmla="*/ 41664 h 475968"/>
              <a:gd name="connsiteX0" fmla="*/ 882927 w 882927"/>
              <a:gd name="connsiteY0" fmla="*/ 259978 h 434304"/>
              <a:gd name="connsiteX1" fmla="*/ 690480 w 882927"/>
              <a:gd name="connsiteY1" fmla="*/ 254799 h 434304"/>
              <a:gd name="connsiteX2" fmla="*/ 529740 w 882927"/>
              <a:gd name="connsiteY2" fmla="*/ 381339 h 434304"/>
              <a:gd name="connsiteX3" fmla="*/ 362841 w 882927"/>
              <a:gd name="connsiteY3" fmla="*/ 327664 h 434304"/>
              <a:gd name="connsiteX4" fmla="*/ 0 w 882927"/>
              <a:gd name="connsiteY4" fmla="*/ 0 h 434304"/>
              <a:gd name="connsiteX0" fmla="*/ 882927 w 882927"/>
              <a:gd name="connsiteY0" fmla="*/ 259978 h 429401"/>
              <a:gd name="connsiteX1" fmla="*/ 622234 w 882927"/>
              <a:gd name="connsiteY1" fmla="*/ 215013 h 429401"/>
              <a:gd name="connsiteX2" fmla="*/ 529740 w 882927"/>
              <a:gd name="connsiteY2" fmla="*/ 381339 h 429401"/>
              <a:gd name="connsiteX3" fmla="*/ 362841 w 882927"/>
              <a:gd name="connsiteY3" fmla="*/ 327664 h 429401"/>
              <a:gd name="connsiteX4" fmla="*/ 0 w 882927"/>
              <a:gd name="connsiteY4" fmla="*/ 0 h 4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927" h="429401">
                <a:moveTo>
                  <a:pt x="882927" y="259978"/>
                </a:moveTo>
                <a:cubicBezTo>
                  <a:pt x="737651" y="216140"/>
                  <a:pt x="681098" y="194786"/>
                  <a:pt x="622234" y="215013"/>
                </a:cubicBezTo>
                <a:cubicBezTo>
                  <a:pt x="563370" y="235240"/>
                  <a:pt x="662793" y="546324"/>
                  <a:pt x="529740" y="381339"/>
                </a:cubicBezTo>
                <a:cubicBezTo>
                  <a:pt x="430488" y="379172"/>
                  <a:pt x="499543" y="448886"/>
                  <a:pt x="362841" y="327664"/>
                </a:cubicBezTo>
                <a:cubicBezTo>
                  <a:pt x="268142" y="290559"/>
                  <a:pt x="54184" y="101792"/>
                  <a:pt x="0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760" y="2848028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0816123" y="1918163"/>
            <a:ext cx="109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13 I 1919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0669990" y="2180279"/>
            <a:ext cx="136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Kolejne walki         o Szamocin</a:t>
            </a:r>
            <a:endParaRPr lang="pl-PL" sz="1200" dirty="0"/>
          </a:p>
        </p:txBody>
      </p:sp>
      <p:pic>
        <p:nvPicPr>
          <p:cNvPr id="102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7196" y="3502614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/>
          <p:cNvSpPr txBox="1"/>
          <p:nvPr/>
        </p:nvSpPr>
        <p:spPr>
          <a:xfrm>
            <a:off x="10682158" y="2602719"/>
            <a:ext cx="136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15 I 1919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0576151" y="2927698"/>
            <a:ext cx="153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Wycofanie wojsk spod Szamocina</a:t>
            </a:r>
            <a:endParaRPr lang="pl-PL" sz="1200" dirty="0"/>
          </a:p>
        </p:txBody>
      </p:sp>
      <p:sp>
        <p:nvSpPr>
          <p:cNvPr id="103" name="Dowolny kształt 102"/>
          <p:cNvSpPr/>
          <p:nvPr/>
        </p:nvSpPr>
        <p:spPr>
          <a:xfrm rot="20216580" flipH="1">
            <a:off x="3254437" y="3490346"/>
            <a:ext cx="729970" cy="1256362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  <a:gd name="connsiteX0" fmla="*/ 619331 w 700708"/>
              <a:gd name="connsiteY0" fmla="*/ 0 h 829467"/>
              <a:gd name="connsiteX1" fmla="*/ 692137 w 700708"/>
              <a:gd name="connsiteY1" fmla="*/ 442852 h 829467"/>
              <a:gd name="connsiteX2" fmla="*/ 404465 w 700708"/>
              <a:gd name="connsiteY2" fmla="*/ 720213 h 829467"/>
              <a:gd name="connsiteX3" fmla="*/ 268382 w 700708"/>
              <a:gd name="connsiteY3" fmla="*/ 823277 h 829467"/>
              <a:gd name="connsiteX4" fmla="*/ 140726 w 700708"/>
              <a:gd name="connsiteY4" fmla="*/ 809347 h 829467"/>
              <a:gd name="connsiteX5" fmla="*/ 0 w 700708"/>
              <a:gd name="connsiteY5" fmla="*/ 739269 h 829467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44011 w 603993"/>
              <a:gd name="connsiteY4" fmla="*/ 809347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88662 w 603993"/>
              <a:gd name="connsiteY4" fmla="*/ 880395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88662 w 603993"/>
              <a:gd name="connsiteY4" fmla="*/ 880395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0 w 603993"/>
              <a:gd name="connsiteY4" fmla="*/ 946051 h 94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93" h="946051">
                <a:moveTo>
                  <a:pt x="522616" y="0"/>
                </a:moveTo>
                <a:cubicBezTo>
                  <a:pt x="544650" y="301128"/>
                  <a:pt x="631233" y="322817"/>
                  <a:pt x="595422" y="442852"/>
                </a:cubicBezTo>
                <a:cubicBezTo>
                  <a:pt x="559611" y="562887"/>
                  <a:pt x="378376" y="656809"/>
                  <a:pt x="307750" y="720213"/>
                </a:cubicBezTo>
                <a:cubicBezTo>
                  <a:pt x="237124" y="783617"/>
                  <a:pt x="222959" y="785637"/>
                  <a:pt x="171667" y="823277"/>
                </a:cubicBezTo>
                <a:cubicBezTo>
                  <a:pt x="120375" y="860917"/>
                  <a:pt x="35764" y="920473"/>
                  <a:pt x="0" y="946051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17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8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4" grpId="0" animBg="1"/>
      <p:bldP spid="100" grpId="0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d/df/Kujawsko-pomorskie_mapa_fizycz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50" r="59144" b="25900"/>
          <a:stretch/>
        </p:blipFill>
        <p:spPr bwMode="auto">
          <a:xfrm>
            <a:off x="4153641" y="-13713"/>
            <a:ext cx="6374969" cy="68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8708447" y="2960794"/>
            <a:ext cx="111442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Bydgoszcz</a:t>
            </a:r>
            <a:endParaRPr lang="pl-PL" sz="1000" dirty="0"/>
          </a:p>
        </p:txBody>
      </p:sp>
      <p:sp>
        <p:nvSpPr>
          <p:cNvPr id="58" name="Dowolny kształt 57"/>
          <p:cNvSpPr/>
          <p:nvPr/>
        </p:nvSpPr>
        <p:spPr>
          <a:xfrm>
            <a:off x="6357546" y="6652521"/>
            <a:ext cx="171014" cy="163681"/>
          </a:xfrm>
          <a:custGeom>
            <a:avLst/>
            <a:gdLst>
              <a:gd name="connsiteX0" fmla="*/ 0 w 95250"/>
              <a:gd name="connsiteY0" fmla="*/ 107157 h 192882"/>
              <a:gd name="connsiteX1" fmla="*/ 0 w 95250"/>
              <a:gd name="connsiteY1" fmla="*/ 107157 h 192882"/>
              <a:gd name="connsiteX2" fmla="*/ 2381 w 95250"/>
              <a:gd name="connsiteY2" fmla="*/ 133350 h 192882"/>
              <a:gd name="connsiteX3" fmla="*/ 7143 w 95250"/>
              <a:gd name="connsiteY3" fmla="*/ 147638 h 192882"/>
              <a:gd name="connsiteX4" fmla="*/ 21431 w 95250"/>
              <a:gd name="connsiteY4" fmla="*/ 157163 h 192882"/>
              <a:gd name="connsiteX5" fmla="*/ 30956 w 95250"/>
              <a:gd name="connsiteY5" fmla="*/ 178594 h 192882"/>
              <a:gd name="connsiteX6" fmla="*/ 52387 w 95250"/>
              <a:gd name="connsiteY6" fmla="*/ 185738 h 192882"/>
              <a:gd name="connsiteX7" fmla="*/ 66675 w 95250"/>
              <a:gd name="connsiteY7" fmla="*/ 190500 h 192882"/>
              <a:gd name="connsiteX8" fmla="*/ 73818 w 95250"/>
              <a:gd name="connsiteY8" fmla="*/ 192882 h 192882"/>
              <a:gd name="connsiteX9" fmla="*/ 88106 w 95250"/>
              <a:gd name="connsiteY9" fmla="*/ 190500 h 192882"/>
              <a:gd name="connsiteX10" fmla="*/ 92868 w 95250"/>
              <a:gd name="connsiteY10" fmla="*/ 176213 h 192882"/>
              <a:gd name="connsiteX11" fmla="*/ 95250 w 95250"/>
              <a:gd name="connsiteY11" fmla="*/ 109538 h 192882"/>
              <a:gd name="connsiteX12" fmla="*/ 92868 w 95250"/>
              <a:gd name="connsiteY12" fmla="*/ 33338 h 192882"/>
              <a:gd name="connsiteX13" fmla="*/ 83343 w 95250"/>
              <a:gd name="connsiteY13" fmla="*/ 19050 h 192882"/>
              <a:gd name="connsiteX14" fmla="*/ 76200 w 95250"/>
              <a:gd name="connsiteY14" fmla="*/ 16669 h 192882"/>
              <a:gd name="connsiteX15" fmla="*/ 61912 w 95250"/>
              <a:gd name="connsiteY15" fmla="*/ 7144 h 192882"/>
              <a:gd name="connsiteX16" fmla="*/ 47625 w 95250"/>
              <a:gd name="connsiteY16" fmla="*/ 0 h 192882"/>
              <a:gd name="connsiteX17" fmla="*/ 30956 w 95250"/>
              <a:gd name="connsiteY17" fmla="*/ 21432 h 192882"/>
              <a:gd name="connsiteX18" fmla="*/ 26193 w 95250"/>
              <a:gd name="connsiteY18" fmla="*/ 28575 h 192882"/>
              <a:gd name="connsiteX19" fmla="*/ 16668 w 95250"/>
              <a:gd name="connsiteY19" fmla="*/ 57150 h 192882"/>
              <a:gd name="connsiteX20" fmla="*/ 14287 w 95250"/>
              <a:gd name="connsiteY20" fmla="*/ 64294 h 192882"/>
              <a:gd name="connsiteX21" fmla="*/ 11906 w 95250"/>
              <a:gd name="connsiteY21" fmla="*/ 71438 h 192882"/>
              <a:gd name="connsiteX22" fmla="*/ 9525 w 95250"/>
              <a:gd name="connsiteY22" fmla="*/ 85725 h 192882"/>
              <a:gd name="connsiteX23" fmla="*/ 4762 w 95250"/>
              <a:gd name="connsiteY23" fmla="*/ 100013 h 192882"/>
              <a:gd name="connsiteX24" fmla="*/ 2381 w 95250"/>
              <a:gd name="connsiteY24" fmla="*/ 107157 h 192882"/>
              <a:gd name="connsiteX25" fmla="*/ 0 w 95250"/>
              <a:gd name="connsiteY25" fmla="*/ 107157 h 192882"/>
              <a:gd name="connsiteX0" fmla="*/ 0 w 116705"/>
              <a:gd name="connsiteY0" fmla="*/ 107157 h 195263"/>
              <a:gd name="connsiteX1" fmla="*/ 0 w 116705"/>
              <a:gd name="connsiteY1" fmla="*/ 107157 h 195263"/>
              <a:gd name="connsiteX2" fmla="*/ 2381 w 116705"/>
              <a:gd name="connsiteY2" fmla="*/ 133350 h 195263"/>
              <a:gd name="connsiteX3" fmla="*/ 7143 w 116705"/>
              <a:gd name="connsiteY3" fmla="*/ 147638 h 195263"/>
              <a:gd name="connsiteX4" fmla="*/ 21431 w 116705"/>
              <a:gd name="connsiteY4" fmla="*/ 157163 h 195263"/>
              <a:gd name="connsiteX5" fmla="*/ 30956 w 116705"/>
              <a:gd name="connsiteY5" fmla="*/ 178594 h 195263"/>
              <a:gd name="connsiteX6" fmla="*/ 52387 w 116705"/>
              <a:gd name="connsiteY6" fmla="*/ 185738 h 195263"/>
              <a:gd name="connsiteX7" fmla="*/ 66675 w 116705"/>
              <a:gd name="connsiteY7" fmla="*/ 190500 h 195263"/>
              <a:gd name="connsiteX8" fmla="*/ 73818 w 116705"/>
              <a:gd name="connsiteY8" fmla="*/ 192882 h 195263"/>
              <a:gd name="connsiteX9" fmla="*/ 88106 w 116705"/>
              <a:gd name="connsiteY9" fmla="*/ 190500 h 195263"/>
              <a:gd name="connsiteX10" fmla="*/ 116680 w 116705"/>
              <a:gd name="connsiteY10" fmla="*/ 195263 h 195263"/>
              <a:gd name="connsiteX11" fmla="*/ 95250 w 116705"/>
              <a:gd name="connsiteY11" fmla="*/ 109538 h 195263"/>
              <a:gd name="connsiteX12" fmla="*/ 92868 w 116705"/>
              <a:gd name="connsiteY12" fmla="*/ 33338 h 195263"/>
              <a:gd name="connsiteX13" fmla="*/ 83343 w 116705"/>
              <a:gd name="connsiteY13" fmla="*/ 19050 h 195263"/>
              <a:gd name="connsiteX14" fmla="*/ 76200 w 116705"/>
              <a:gd name="connsiteY14" fmla="*/ 16669 h 195263"/>
              <a:gd name="connsiteX15" fmla="*/ 61912 w 116705"/>
              <a:gd name="connsiteY15" fmla="*/ 7144 h 195263"/>
              <a:gd name="connsiteX16" fmla="*/ 47625 w 116705"/>
              <a:gd name="connsiteY16" fmla="*/ 0 h 195263"/>
              <a:gd name="connsiteX17" fmla="*/ 30956 w 116705"/>
              <a:gd name="connsiteY17" fmla="*/ 21432 h 195263"/>
              <a:gd name="connsiteX18" fmla="*/ 26193 w 116705"/>
              <a:gd name="connsiteY18" fmla="*/ 28575 h 195263"/>
              <a:gd name="connsiteX19" fmla="*/ 16668 w 116705"/>
              <a:gd name="connsiteY19" fmla="*/ 57150 h 195263"/>
              <a:gd name="connsiteX20" fmla="*/ 14287 w 116705"/>
              <a:gd name="connsiteY20" fmla="*/ 64294 h 195263"/>
              <a:gd name="connsiteX21" fmla="*/ 11906 w 116705"/>
              <a:gd name="connsiteY21" fmla="*/ 71438 h 195263"/>
              <a:gd name="connsiteX22" fmla="*/ 9525 w 116705"/>
              <a:gd name="connsiteY22" fmla="*/ 85725 h 195263"/>
              <a:gd name="connsiteX23" fmla="*/ 4762 w 116705"/>
              <a:gd name="connsiteY23" fmla="*/ 100013 h 195263"/>
              <a:gd name="connsiteX24" fmla="*/ 2381 w 116705"/>
              <a:gd name="connsiteY24" fmla="*/ 107157 h 195263"/>
              <a:gd name="connsiteX25" fmla="*/ 0 w 116705"/>
              <a:gd name="connsiteY25" fmla="*/ 107157 h 195263"/>
              <a:gd name="connsiteX0" fmla="*/ 0 w 116773"/>
              <a:gd name="connsiteY0" fmla="*/ 107157 h 209830"/>
              <a:gd name="connsiteX1" fmla="*/ 0 w 116773"/>
              <a:gd name="connsiteY1" fmla="*/ 107157 h 209830"/>
              <a:gd name="connsiteX2" fmla="*/ 2381 w 116773"/>
              <a:gd name="connsiteY2" fmla="*/ 133350 h 209830"/>
              <a:gd name="connsiteX3" fmla="*/ 7143 w 116773"/>
              <a:gd name="connsiteY3" fmla="*/ 147638 h 209830"/>
              <a:gd name="connsiteX4" fmla="*/ 21431 w 116773"/>
              <a:gd name="connsiteY4" fmla="*/ 157163 h 209830"/>
              <a:gd name="connsiteX5" fmla="*/ 30956 w 116773"/>
              <a:gd name="connsiteY5" fmla="*/ 178594 h 209830"/>
              <a:gd name="connsiteX6" fmla="*/ 52387 w 116773"/>
              <a:gd name="connsiteY6" fmla="*/ 185738 h 209830"/>
              <a:gd name="connsiteX7" fmla="*/ 66675 w 116773"/>
              <a:gd name="connsiteY7" fmla="*/ 190500 h 209830"/>
              <a:gd name="connsiteX8" fmla="*/ 73818 w 116773"/>
              <a:gd name="connsiteY8" fmla="*/ 192882 h 209830"/>
              <a:gd name="connsiteX9" fmla="*/ 85724 w 116773"/>
              <a:gd name="connsiteY9" fmla="*/ 209550 h 209830"/>
              <a:gd name="connsiteX10" fmla="*/ 116680 w 116773"/>
              <a:gd name="connsiteY10" fmla="*/ 195263 h 209830"/>
              <a:gd name="connsiteX11" fmla="*/ 95250 w 116773"/>
              <a:gd name="connsiteY11" fmla="*/ 109538 h 209830"/>
              <a:gd name="connsiteX12" fmla="*/ 92868 w 116773"/>
              <a:gd name="connsiteY12" fmla="*/ 33338 h 209830"/>
              <a:gd name="connsiteX13" fmla="*/ 83343 w 116773"/>
              <a:gd name="connsiteY13" fmla="*/ 19050 h 209830"/>
              <a:gd name="connsiteX14" fmla="*/ 76200 w 116773"/>
              <a:gd name="connsiteY14" fmla="*/ 16669 h 209830"/>
              <a:gd name="connsiteX15" fmla="*/ 61912 w 116773"/>
              <a:gd name="connsiteY15" fmla="*/ 7144 h 209830"/>
              <a:gd name="connsiteX16" fmla="*/ 47625 w 116773"/>
              <a:gd name="connsiteY16" fmla="*/ 0 h 209830"/>
              <a:gd name="connsiteX17" fmla="*/ 30956 w 116773"/>
              <a:gd name="connsiteY17" fmla="*/ 21432 h 209830"/>
              <a:gd name="connsiteX18" fmla="*/ 26193 w 116773"/>
              <a:gd name="connsiteY18" fmla="*/ 28575 h 209830"/>
              <a:gd name="connsiteX19" fmla="*/ 16668 w 116773"/>
              <a:gd name="connsiteY19" fmla="*/ 57150 h 209830"/>
              <a:gd name="connsiteX20" fmla="*/ 14287 w 116773"/>
              <a:gd name="connsiteY20" fmla="*/ 64294 h 209830"/>
              <a:gd name="connsiteX21" fmla="*/ 11906 w 116773"/>
              <a:gd name="connsiteY21" fmla="*/ 71438 h 209830"/>
              <a:gd name="connsiteX22" fmla="*/ 9525 w 116773"/>
              <a:gd name="connsiteY22" fmla="*/ 85725 h 209830"/>
              <a:gd name="connsiteX23" fmla="*/ 4762 w 116773"/>
              <a:gd name="connsiteY23" fmla="*/ 100013 h 209830"/>
              <a:gd name="connsiteX24" fmla="*/ 2381 w 116773"/>
              <a:gd name="connsiteY24" fmla="*/ 107157 h 209830"/>
              <a:gd name="connsiteX25" fmla="*/ 0 w 116773"/>
              <a:gd name="connsiteY25" fmla="*/ 107157 h 209830"/>
              <a:gd name="connsiteX0" fmla="*/ 0 w 116773"/>
              <a:gd name="connsiteY0" fmla="*/ 107157 h 209562"/>
              <a:gd name="connsiteX1" fmla="*/ 0 w 116773"/>
              <a:gd name="connsiteY1" fmla="*/ 107157 h 209562"/>
              <a:gd name="connsiteX2" fmla="*/ 2381 w 116773"/>
              <a:gd name="connsiteY2" fmla="*/ 133350 h 209562"/>
              <a:gd name="connsiteX3" fmla="*/ 7143 w 116773"/>
              <a:gd name="connsiteY3" fmla="*/ 147638 h 209562"/>
              <a:gd name="connsiteX4" fmla="*/ 21431 w 116773"/>
              <a:gd name="connsiteY4" fmla="*/ 157163 h 209562"/>
              <a:gd name="connsiteX5" fmla="*/ 30956 w 116773"/>
              <a:gd name="connsiteY5" fmla="*/ 178594 h 209562"/>
              <a:gd name="connsiteX6" fmla="*/ 52387 w 116773"/>
              <a:gd name="connsiteY6" fmla="*/ 185738 h 209562"/>
              <a:gd name="connsiteX7" fmla="*/ 66675 w 116773"/>
              <a:gd name="connsiteY7" fmla="*/ 190500 h 209562"/>
              <a:gd name="connsiteX8" fmla="*/ 64293 w 116773"/>
              <a:gd name="connsiteY8" fmla="*/ 197645 h 209562"/>
              <a:gd name="connsiteX9" fmla="*/ 85724 w 116773"/>
              <a:gd name="connsiteY9" fmla="*/ 209550 h 209562"/>
              <a:gd name="connsiteX10" fmla="*/ 116680 w 116773"/>
              <a:gd name="connsiteY10" fmla="*/ 195263 h 209562"/>
              <a:gd name="connsiteX11" fmla="*/ 95250 w 116773"/>
              <a:gd name="connsiteY11" fmla="*/ 109538 h 209562"/>
              <a:gd name="connsiteX12" fmla="*/ 92868 w 116773"/>
              <a:gd name="connsiteY12" fmla="*/ 33338 h 209562"/>
              <a:gd name="connsiteX13" fmla="*/ 83343 w 116773"/>
              <a:gd name="connsiteY13" fmla="*/ 19050 h 209562"/>
              <a:gd name="connsiteX14" fmla="*/ 76200 w 116773"/>
              <a:gd name="connsiteY14" fmla="*/ 16669 h 209562"/>
              <a:gd name="connsiteX15" fmla="*/ 61912 w 116773"/>
              <a:gd name="connsiteY15" fmla="*/ 7144 h 209562"/>
              <a:gd name="connsiteX16" fmla="*/ 47625 w 116773"/>
              <a:gd name="connsiteY16" fmla="*/ 0 h 209562"/>
              <a:gd name="connsiteX17" fmla="*/ 30956 w 116773"/>
              <a:gd name="connsiteY17" fmla="*/ 21432 h 209562"/>
              <a:gd name="connsiteX18" fmla="*/ 26193 w 116773"/>
              <a:gd name="connsiteY18" fmla="*/ 28575 h 209562"/>
              <a:gd name="connsiteX19" fmla="*/ 16668 w 116773"/>
              <a:gd name="connsiteY19" fmla="*/ 57150 h 209562"/>
              <a:gd name="connsiteX20" fmla="*/ 14287 w 116773"/>
              <a:gd name="connsiteY20" fmla="*/ 64294 h 209562"/>
              <a:gd name="connsiteX21" fmla="*/ 11906 w 116773"/>
              <a:gd name="connsiteY21" fmla="*/ 71438 h 209562"/>
              <a:gd name="connsiteX22" fmla="*/ 9525 w 116773"/>
              <a:gd name="connsiteY22" fmla="*/ 85725 h 209562"/>
              <a:gd name="connsiteX23" fmla="*/ 4762 w 116773"/>
              <a:gd name="connsiteY23" fmla="*/ 100013 h 209562"/>
              <a:gd name="connsiteX24" fmla="*/ 2381 w 116773"/>
              <a:gd name="connsiteY24" fmla="*/ 107157 h 209562"/>
              <a:gd name="connsiteX25" fmla="*/ 0 w 116773"/>
              <a:gd name="connsiteY25" fmla="*/ 107157 h 209562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21431 w 116773"/>
              <a:gd name="connsiteY4" fmla="*/ 157163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26193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773"/>
              <a:gd name="connsiteY0" fmla="*/ 107157 h 209996"/>
              <a:gd name="connsiteX1" fmla="*/ 0 w 116773"/>
              <a:gd name="connsiteY1" fmla="*/ 107157 h 209996"/>
              <a:gd name="connsiteX2" fmla="*/ 2381 w 116773"/>
              <a:gd name="connsiteY2" fmla="*/ 133350 h 209996"/>
              <a:gd name="connsiteX3" fmla="*/ 7143 w 116773"/>
              <a:gd name="connsiteY3" fmla="*/ 147638 h 209996"/>
              <a:gd name="connsiteX4" fmla="*/ 16668 w 116773"/>
              <a:gd name="connsiteY4" fmla="*/ 166688 h 209996"/>
              <a:gd name="connsiteX5" fmla="*/ 30956 w 116773"/>
              <a:gd name="connsiteY5" fmla="*/ 178594 h 209996"/>
              <a:gd name="connsiteX6" fmla="*/ 52387 w 116773"/>
              <a:gd name="connsiteY6" fmla="*/ 185738 h 209996"/>
              <a:gd name="connsiteX7" fmla="*/ 66675 w 116773"/>
              <a:gd name="connsiteY7" fmla="*/ 190500 h 209996"/>
              <a:gd name="connsiteX8" fmla="*/ 85724 w 116773"/>
              <a:gd name="connsiteY8" fmla="*/ 209550 h 209996"/>
              <a:gd name="connsiteX9" fmla="*/ 116680 w 116773"/>
              <a:gd name="connsiteY9" fmla="*/ 195263 h 209996"/>
              <a:gd name="connsiteX10" fmla="*/ 95250 w 116773"/>
              <a:gd name="connsiteY10" fmla="*/ 109538 h 209996"/>
              <a:gd name="connsiteX11" fmla="*/ 92868 w 116773"/>
              <a:gd name="connsiteY11" fmla="*/ 33338 h 209996"/>
              <a:gd name="connsiteX12" fmla="*/ 83343 w 116773"/>
              <a:gd name="connsiteY12" fmla="*/ 19050 h 209996"/>
              <a:gd name="connsiteX13" fmla="*/ 76200 w 116773"/>
              <a:gd name="connsiteY13" fmla="*/ 16669 h 209996"/>
              <a:gd name="connsiteX14" fmla="*/ 61912 w 116773"/>
              <a:gd name="connsiteY14" fmla="*/ 7144 h 209996"/>
              <a:gd name="connsiteX15" fmla="*/ 47625 w 116773"/>
              <a:gd name="connsiteY15" fmla="*/ 0 h 209996"/>
              <a:gd name="connsiteX16" fmla="*/ 30956 w 116773"/>
              <a:gd name="connsiteY16" fmla="*/ 21432 h 209996"/>
              <a:gd name="connsiteX17" fmla="*/ 14287 w 116773"/>
              <a:gd name="connsiteY17" fmla="*/ 28575 h 209996"/>
              <a:gd name="connsiteX18" fmla="*/ 16668 w 116773"/>
              <a:gd name="connsiteY18" fmla="*/ 57150 h 209996"/>
              <a:gd name="connsiteX19" fmla="*/ 14287 w 116773"/>
              <a:gd name="connsiteY19" fmla="*/ 64294 h 209996"/>
              <a:gd name="connsiteX20" fmla="*/ 11906 w 116773"/>
              <a:gd name="connsiteY20" fmla="*/ 71438 h 209996"/>
              <a:gd name="connsiteX21" fmla="*/ 9525 w 116773"/>
              <a:gd name="connsiteY21" fmla="*/ 85725 h 209996"/>
              <a:gd name="connsiteX22" fmla="*/ 4762 w 116773"/>
              <a:gd name="connsiteY22" fmla="*/ 100013 h 209996"/>
              <a:gd name="connsiteX23" fmla="*/ 2381 w 116773"/>
              <a:gd name="connsiteY23" fmla="*/ 107157 h 209996"/>
              <a:gd name="connsiteX24" fmla="*/ 0 w 116773"/>
              <a:gd name="connsiteY24" fmla="*/ 107157 h 209996"/>
              <a:gd name="connsiteX0" fmla="*/ 0 w 116933"/>
              <a:gd name="connsiteY0" fmla="*/ 107157 h 209996"/>
              <a:gd name="connsiteX1" fmla="*/ 0 w 116933"/>
              <a:gd name="connsiteY1" fmla="*/ 107157 h 209996"/>
              <a:gd name="connsiteX2" fmla="*/ 2381 w 116933"/>
              <a:gd name="connsiteY2" fmla="*/ 133350 h 209996"/>
              <a:gd name="connsiteX3" fmla="*/ 7143 w 116933"/>
              <a:gd name="connsiteY3" fmla="*/ 147638 h 209996"/>
              <a:gd name="connsiteX4" fmla="*/ 16668 w 116933"/>
              <a:gd name="connsiteY4" fmla="*/ 166688 h 209996"/>
              <a:gd name="connsiteX5" fmla="*/ 30956 w 116933"/>
              <a:gd name="connsiteY5" fmla="*/ 178594 h 209996"/>
              <a:gd name="connsiteX6" fmla="*/ 52387 w 116933"/>
              <a:gd name="connsiteY6" fmla="*/ 185738 h 209996"/>
              <a:gd name="connsiteX7" fmla="*/ 66675 w 116933"/>
              <a:gd name="connsiteY7" fmla="*/ 190500 h 209996"/>
              <a:gd name="connsiteX8" fmla="*/ 85724 w 116933"/>
              <a:gd name="connsiteY8" fmla="*/ 209550 h 209996"/>
              <a:gd name="connsiteX9" fmla="*/ 116680 w 116933"/>
              <a:gd name="connsiteY9" fmla="*/ 195263 h 209996"/>
              <a:gd name="connsiteX10" fmla="*/ 100013 w 116933"/>
              <a:gd name="connsiteY10" fmla="*/ 109538 h 209996"/>
              <a:gd name="connsiteX11" fmla="*/ 92868 w 116933"/>
              <a:gd name="connsiteY11" fmla="*/ 33338 h 209996"/>
              <a:gd name="connsiteX12" fmla="*/ 83343 w 116933"/>
              <a:gd name="connsiteY12" fmla="*/ 19050 h 209996"/>
              <a:gd name="connsiteX13" fmla="*/ 76200 w 116933"/>
              <a:gd name="connsiteY13" fmla="*/ 16669 h 209996"/>
              <a:gd name="connsiteX14" fmla="*/ 61912 w 116933"/>
              <a:gd name="connsiteY14" fmla="*/ 7144 h 209996"/>
              <a:gd name="connsiteX15" fmla="*/ 47625 w 116933"/>
              <a:gd name="connsiteY15" fmla="*/ 0 h 209996"/>
              <a:gd name="connsiteX16" fmla="*/ 30956 w 116933"/>
              <a:gd name="connsiteY16" fmla="*/ 21432 h 209996"/>
              <a:gd name="connsiteX17" fmla="*/ 14287 w 116933"/>
              <a:gd name="connsiteY17" fmla="*/ 28575 h 209996"/>
              <a:gd name="connsiteX18" fmla="*/ 16668 w 116933"/>
              <a:gd name="connsiteY18" fmla="*/ 57150 h 209996"/>
              <a:gd name="connsiteX19" fmla="*/ 14287 w 116933"/>
              <a:gd name="connsiteY19" fmla="*/ 64294 h 209996"/>
              <a:gd name="connsiteX20" fmla="*/ 11906 w 116933"/>
              <a:gd name="connsiteY20" fmla="*/ 71438 h 209996"/>
              <a:gd name="connsiteX21" fmla="*/ 9525 w 116933"/>
              <a:gd name="connsiteY21" fmla="*/ 85725 h 209996"/>
              <a:gd name="connsiteX22" fmla="*/ 4762 w 116933"/>
              <a:gd name="connsiteY22" fmla="*/ 100013 h 209996"/>
              <a:gd name="connsiteX23" fmla="*/ 2381 w 116933"/>
              <a:gd name="connsiteY23" fmla="*/ 107157 h 209996"/>
              <a:gd name="connsiteX24" fmla="*/ 0 w 116933"/>
              <a:gd name="connsiteY24" fmla="*/ 107157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933" h="209996">
                <a:moveTo>
                  <a:pt x="0" y="107157"/>
                </a:moveTo>
                <a:lnTo>
                  <a:pt x="0" y="107157"/>
                </a:lnTo>
                <a:cubicBezTo>
                  <a:pt x="794" y="115888"/>
                  <a:pt x="858" y="124716"/>
                  <a:pt x="2381" y="133350"/>
                </a:cubicBezTo>
                <a:cubicBezTo>
                  <a:pt x="3253" y="138294"/>
                  <a:pt x="4762" y="142082"/>
                  <a:pt x="7143" y="147638"/>
                </a:cubicBezTo>
                <a:cubicBezTo>
                  <a:pt x="9524" y="153194"/>
                  <a:pt x="13493" y="160338"/>
                  <a:pt x="16668" y="166688"/>
                </a:cubicBezTo>
                <a:cubicBezTo>
                  <a:pt x="17459" y="169061"/>
                  <a:pt x="26188" y="175614"/>
                  <a:pt x="30956" y="178594"/>
                </a:cubicBezTo>
                <a:cubicBezTo>
                  <a:pt x="30961" y="178597"/>
                  <a:pt x="48812" y="184547"/>
                  <a:pt x="52387" y="185738"/>
                </a:cubicBezTo>
                <a:cubicBezTo>
                  <a:pt x="57150" y="187325"/>
                  <a:pt x="61119" y="186531"/>
                  <a:pt x="66675" y="190500"/>
                </a:cubicBezTo>
                <a:cubicBezTo>
                  <a:pt x="72231" y="194469"/>
                  <a:pt x="77390" y="208756"/>
                  <a:pt x="85724" y="209550"/>
                </a:cubicBezTo>
                <a:cubicBezTo>
                  <a:pt x="94058" y="210344"/>
                  <a:pt x="114299" y="211931"/>
                  <a:pt x="116680" y="195263"/>
                </a:cubicBezTo>
                <a:cubicBezTo>
                  <a:pt x="119061" y="178595"/>
                  <a:pt x="103982" y="136526"/>
                  <a:pt x="100013" y="109538"/>
                </a:cubicBezTo>
                <a:cubicBezTo>
                  <a:pt x="96044" y="82551"/>
                  <a:pt x="95646" y="48419"/>
                  <a:pt x="92868" y="33338"/>
                </a:cubicBezTo>
                <a:cubicBezTo>
                  <a:pt x="90090" y="18257"/>
                  <a:pt x="88103" y="22224"/>
                  <a:pt x="83343" y="19050"/>
                </a:cubicBezTo>
                <a:cubicBezTo>
                  <a:pt x="81255" y="17658"/>
                  <a:pt x="78394" y="17888"/>
                  <a:pt x="76200" y="16669"/>
                </a:cubicBezTo>
                <a:cubicBezTo>
                  <a:pt x="71196" y="13889"/>
                  <a:pt x="66675" y="10319"/>
                  <a:pt x="61912" y="7144"/>
                </a:cubicBezTo>
                <a:cubicBezTo>
                  <a:pt x="52681" y="990"/>
                  <a:pt x="57482" y="3287"/>
                  <a:pt x="47625" y="0"/>
                </a:cubicBezTo>
                <a:cubicBezTo>
                  <a:pt x="36432" y="11193"/>
                  <a:pt x="36512" y="16670"/>
                  <a:pt x="30956" y="21432"/>
                </a:cubicBezTo>
                <a:cubicBezTo>
                  <a:pt x="25400" y="26195"/>
                  <a:pt x="19843" y="26194"/>
                  <a:pt x="14287" y="28575"/>
                </a:cubicBezTo>
                <a:cubicBezTo>
                  <a:pt x="15081" y="38100"/>
                  <a:pt x="16668" y="51197"/>
                  <a:pt x="16668" y="57150"/>
                </a:cubicBezTo>
                <a:cubicBezTo>
                  <a:pt x="16668" y="63103"/>
                  <a:pt x="15081" y="61913"/>
                  <a:pt x="14287" y="64294"/>
                </a:cubicBezTo>
                <a:cubicBezTo>
                  <a:pt x="13493" y="66675"/>
                  <a:pt x="12319" y="68962"/>
                  <a:pt x="11906" y="71438"/>
                </a:cubicBezTo>
                <a:cubicBezTo>
                  <a:pt x="11112" y="76200"/>
                  <a:pt x="10696" y="81041"/>
                  <a:pt x="9525" y="85725"/>
                </a:cubicBezTo>
                <a:cubicBezTo>
                  <a:pt x="8307" y="90595"/>
                  <a:pt x="6350" y="95250"/>
                  <a:pt x="4762" y="100013"/>
                </a:cubicBezTo>
                <a:cubicBezTo>
                  <a:pt x="3968" y="102394"/>
                  <a:pt x="2381" y="104647"/>
                  <a:pt x="2381" y="107157"/>
                </a:cubicBezTo>
                <a:lnTo>
                  <a:pt x="0" y="107157"/>
                </a:lnTo>
                <a:close/>
              </a:path>
            </a:pathLst>
          </a:custGeom>
          <a:solidFill>
            <a:srgbClr val="0093DD"/>
          </a:solidFill>
          <a:ln w="6350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https://upload.wikimedia.org/wikipedia/commons/8/82/Wielkopolskie_mapa_fizyczna.png"/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93ACD5"/>
              </a:clrFrom>
              <a:clrTo>
                <a:srgbClr val="93AC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1402" r="28717" b="62429"/>
          <a:stretch/>
        </p:blipFill>
        <p:spPr bwMode="auto">
          <a:xfrm>
            <a:off x="0" y="-8481"/>
            <a:ext cx="10741614" cy="68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hemat blokowy: łącznik 3"/>
          <p:cNvSpPr/>
          <p:nvPr/>
        </p:nvSpPr>
        <p:spPr>
          <a:xfrm>
            <a:off x="3479821" y="586482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Gwiazda 6-ramienna 4"/>
          <p:cNvSpPr/>
          <p:nvPr/>
        </p:nvSpPr>
        <p:spPr>
          <a:xfrm>
            <a:off x="4223871" y="4443030"/>
            <a:ext cx="180000" cy="180000"/>
          </a:xfrm>
          <a:prstGeom prst="star6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łącznik 10"/>
          <p:cNvSpPr/>
          <p:nvPr/>
        </p:nvSpPr>
        <p:spPr>
          <a:xfrm>
            <a:off x="2689502" y="4089917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chemat blokowy: łącznik 11"/>
          <p:cNvSpPr/>
          <p:nvPr/>
        </p:nvSpPr>
        <p:spPr>
          <a:xfrm>
            <a:off x="3017196" y="3438573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łącznik 12"/>
          <p:cNvSpPr/>
          <p:nvPr/>
        </p:nvSpPr>
        <p:spPr>
          <a:xfrm>
            <a:off x="1417289" y="3933598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chemat blokowy: łącznik 13"/>
          <p:cNvSpPr/>
          <p:nvPr/>
        </p:nvSpPr>
        <p:spPr>
          <a:xfrm>
            <a:off x="318556" y="2217306"/>
            <a:ext cx="215999" cy="215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chemat blokowy: łącznik 14"/>
          <p:cNvSpPr/>
          <p:nvPr/>
        </p:nvSpPr>
        <p:spPr>
          <a:xfrm>
            <a:off x="4038826" y="2217303"/>
            <a:ext cx="185046" cy="1563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łącznik 8"/>
          <p:cNvSpPr/>
          <p:nvPr/>
        </p:nvSpPr>
        <p:spPr>
          <a:xfrm>
            <a:off x="5007835" y="362551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/>
          <p:nvPr/>
        </p:nvSpPr>
        <p:spPr>
          <a:xfrm>
            <a:off x="6347820" y="3507432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/>
          <p:nvPr/>
        </p:nvSpPr>
        <p:spPr>
          <a:xfrm>
            <a:off x="5393383" y="2142866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/>
          <p:nvPr/>
        </p:nvSpPr>
        <p:spPr>
          <a:xfrm>
            <a:off x="5446401" y="108641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6049475" y="5262626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/>
          <p:nvPr/>
        </p:nvSpPr>
        <p:spPr>
          <a:xfrm>
            <a:off x="7575576" y="4158774"/>
            <a:ext cx="157950" cy="1446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/>
          <p:nvPr/>
        </p:nvSpPr>
        <p:spPr>
          <a:xfrm>
            <a:off x="8848334" y="2222292"/>
            <a:ext cx="789750" cy="723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/>
          <p:cNvSpPr/>
          <p:nvPr/>
        </p:nvSpPr>
        <p:spPr>
          <a:xfrm>
            <a:off x="6347820" y="2026889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Dowolny kształt 27"/>
          <p:cNvSpPr/>
          <p:nvPr/>
        </p:nvSpPr>
        <p:spPr>
          <a:xfrm rot="20145258">
            <a:off x="4031644" y="-100534"/>
            <a:ext cx="959701" cy="442158"/>
          </a:xfrm>
          <a:custGeom>
            <a:avLst/>
            <a:gdLst>
              <a:gd name="connsiteX0" fmla="*/ 198304 w 513958"/>
              <a:gd name="connsiteY0" fmla="*/ 0 h 518982"/>
              <a:gd name="connsiteX1" fmla="*/ 110169 w 513958"/>
              <a:gd name="connsiteY1" fmla="*/ 44068 h 518982"/>
              <a:gd name="connsiteX2" fmla="*/ 55084 w 513958"/>
              <a:gd name="connsiteY2" fmla="*/ 99152 h 518982"/>
              <a:gd name="connsiteX3" fmla="*/ 44068 w 513958"/>
              <a:gd name="connsiteY3" fmla="*/ 132203 h 518982"/>
              <a:gd name="connsiteX4" fmla="*/ 22034 w 513958"/>
              <a:gd name="connsiteY4" fmla="*/ 165253 h 518982"/>
              <a:gd name="connsiteX5" fmla="*/ 0 w 513958"/>
              <a:gd name="connsiteY5" fmla="*/ 231354 h 518982"/>
              <a:gd name="connsiteX6" fmla="*/ 55084 w 513958"/>
              <a:gd name="connsiteY6" fmla="*/ 275422 h 518982"/>
              <a:gd name="connsiteX7" fmla="*/ 77118 w 513958"/>
              <a:gd name="connsiteY7" fmla="*/ 341523 h 518982"/>
              <a:gd name="connsiteX8" fmla="*/ 176270 w 513958"/>
              <a:gd name="connsiteY8" fmla="*/ 418641 h 518982"/>
              <a:gd name="connsiteX9" fmla="*/ 198304 w 513958"/>
              <a:gd name="connsiteY9" fmla="*/ 451692 h 518982"/>
              <a:gd name="connsiteX10" fmla="*/ 231354 w 513958"/>
              <a:gd name="connsiteY10" fmla="*/ 462709 h 518982"/>
              <a:gd name="connsiteX11" fmla="*/ 264405 w 513958"/>
              <a:gd name="connsiteY11" fmla="*/ 484742 h 518982"/>
              <a:gd name="connsiteX12" fmla="*/ 330506 w 513958"/>
              <a:gd name="connsiteY12" fmla="*/ 506776 h 518982"/>
              <a:gd name="connsiteX13" fmla="*/ 363557 w 513958"/>
              <a:gd name="connsiteY13" fmla="*/ 517793 h 518982"/>
              <a:gd name="connsiteX14" fmla="*/ 506776 w 513958"/>
              <a:gd name="connsiteY14" fmla="*/ 506776 h 518982"/>
              <a:gd name="connsiteX15" fmla="*/ 495759 w 513958"/>
              <a:gd name="connsiteY15" fmla="*/ 451692 h 518982"/>
              <a:gd name="connsiteX16" fmla="*/ 429658 w 513958"/>
              <a:gd name="connsiteY16" fmla="*/ 407624 h 518982"/>
              <a:gd name="connsiteX17" fmla="*/ 363557 w 513958"/>
              <a:gd name="connsiteY17" fmla="*/ 385591 h 518982"/>
              <a:gd name="connsiteX18" fmla="*/ 330506 w 513958"/>
              <a:gd name="connsiteY18" fmla="*/ 363557 h 518982"/>
              <a:gd name="connsiteX19" fmla="*/ 253388 w 513958"/>
              <a:gd name="connsiteY19" fmla="*/ 264405 h 518982"/>
              <a:gd name="connsiteX20" fmla="*/ 231354 w 513958"/>
              <a:gd name="connsiteY20" fmla="*/ 198304 h 518982"/>
              <a:gd name="connsiteX21" fmla="*/ 187287 w 513958"/>
              <a:gd name="connsiteY21" fmla="*/ 132203 h 518982"/>
              <a:gd name="connsiteX22" fmla="*/ 198304 w 513958"/>
              <a:gd name="connsiteY22" fmla="*/ 0 h 51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958" h="518982">
                <a:moveTo>
                  <a:pt x="198304" y="0"/>
                </a:moveTo>
                <a:cubicBezTo>
                  <a:pt x="172001" y="10521"/>
                  <a:pt x="132173" y="22064"/>
                  <a:pt x="110169" y="44068"/>
                </a:cubicBezTo>
                <a:cubicBezTo>
                  <a:pt x="36726" y="117511"/>
                  <a:pt x="143217" y="40397"/>
                  <a:pt x="55084" y="99152"/>
                </a:cubicBezTo>
                <a:cubicBezTo>
                  <a:pt x="51412" y="110169"/>
                  <a:pt x="49261" y="121816"/>
                  <a:pt x="44068" y="132203"/>
                </a:cubicBezTo>
                <a:cubicBezTo>
                  <a:pt x="38147" y="144046"/>
                  <a:pt x="27412" y="153154"/>
                  <a:pt x="22034" y="165253"/>
                </a:cubicBezTo>
                <a:cubicBezTo>
                  <a:pt x="12601" y="186477"/>
                  <a:pt x="0" y="231354"/>
                  <a:pt x="0" y="231354"/>
                </a:cubicBezTo>
                <a:cubicBezTo>
                  <a:pt x="37025" y="342428"/>
                  <a:pt x="-27916" y="178589"/>
                  <a:pt x="55084" y="275422"/>
                </a:cubicBezTo>
                <a:cubicBezTo>
                  <a:pt x="70199" y="293056"/>
                  <a:pt x="57793" y="328640"/>
                  <a:pt x="77118" y="341523"/>
                </a:cubicBezTo>
                <a:cubicBezTo>
                  <a:pt x="123177" y="372230"/>
                  <a:pt x="143912" y="379812"/>
                  <a:pt x="176270" y="418641"/>
                </a:cubicBezTo>
                <a:cubicBezTo>
                  <a:pt x="184747" y="428813"/>
                  <a:pt x="187965" y="443420"/>
                  <a:pt x="198304" y="451692"/>
                </a:cubicBezTo>
                <a:cubicBezTo>
                  <a:pt x="207372" y="458946"/>
                  <a:pt x="220967" y="457516"/>
                  <a:pt x="231354" y="462709"/>
                </a:cubicBezTo>
                <a:cubicBezTo>
                  <a:pt x="243197" y="468630"/>
                  <a:pt x="252306" y="479365"/>
                  <a:pt x="264405" y="484742"/>
                </a:cubicBezTo>
                <a:cubicBezTo>
                  <a:pt x="285629" y="494175"/>
                  <a:pt x="308472" y="499431"/>
                  <a:pt x="330506" y="506776"/>
                </a:cubicBezTo>
                <a:lnTo>
                  <a:pt x="363557" y="517793"/>
                </a:lnTo>
                <a:cubicBezTo>
                  <a:pt x="411297" y="514121"/>
                  <a:pt x="463950" y="528189"/>
                  <a:pt x="506776" y="506776"/>
                </a:cubicBezTo>
                <a:cubicBezTo>
                  <a:pt x="523524" y="498402"/>
                  <a:pt x="507255" y="466473"/>
                  <a:pt x="495759" y="451692"/>
                </a:cubicBezTo>
                <a:cubicBezTo>
                  <a:pt x="479501" y="430789"/>
                  <a:pt x="454780" y="415998"/>
                  <a:pt x="429658" y="407624"/>
                </a:cubicBezTo>
                <a:lnTo>
                  <a:pt x="363557" y="385591"/>
                </a:lnTo>
                <a:cubicBezTo>
                  <a:pt x="352540" y="378246"/>
                  <a:pt x="340678" y="372034"/>
                  <a:pt x="330506" y="363557"/>
                </a:cubicBezTo>
                <a:cubicBezTo>
                  <a:pt x="304184" y="341622"/>
                  <a:pt x="262836" y="292749"/>
                  <a:pt x="253388" y="264405"/>
                </a:cubicBezTo>
                <a:cubicBezTo>
                  <a:pt x="246043" y="242371"/>
                  <a:pt x="244237" y="217629"/>
                  <a:pt x="231354" y="198304"/>
                </a:cubicBezTo>
                <a:cubicBezTo>
                  <a:pt x="216665" y="176270"/>
                  <a:pt x="187287" y="158684"/>
                  <a:pt x="187287" y="132203"/>
                </a:cubicBezTo>
                <a:lnTo>
                  <a:pt x="198304" y="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4640708" y="886591"/>
            <a:ext cx="766869" cy="724567"/>
          </a:xfrm>
          <a:custGeom>
            <a:avLst/>
            <a:gdLst>
              <a:gd name="connsiteX0" fmla="*/ 288612 w 524355"/>
              <a:gd name="connsiteY0" fmla="*/ 33802 h 541062"/>
              <a:gd name="connsiteX1" fmla="*/ 295755 w 524355"/>
              <a:gd name="connsiteY1" fmla="*/ 55233 h 541062"/>
              <a:gd name="connsiteX2" fmla="*/ 300518 w 524355"/>
              <a:gd name="connsiteY2" fmla="*/ 76665 h 541062"/>
              <a:gd name="connsiteX3" fmla="*/ 317187 w 524355"/>
              <a:gd name="connsiteY3" fmla="*/ 102858 h 541062"/>
              <a:gd name="connsiteX4" fmla="*/ 319568 w 524355"/>
              <a:gd name="connsiteY4" fmla="*/ 112383 h 541062"/>
              <a:gd name="connsiteX5" fmla="*/ 329093 w 524355"/>
              <a:gd name="connsiteY5" fmla="*/ 131433 h 541062"/>
              <a:gd name="connsiteX6" fmla="*/ 333855 w 524355"/>
              <a:gd name="connsiteY6" fmla="*/ 148102 h 541062"/>
              <a:gd name="connsiteX7" fmla="*/ 338618 w 524355"/>
              <a:gd name="connsiteY7" fmla="*/ 155246 h 541062"/>
              <a:gd name="connsiteX8" fmla="*/ 345762 w 524355"/>
              <a:gd name="connsiteY8" fmla="*/ 179058 h 541062"/>
              <a:gd name="connsiteX9" fmla="*/ 350524 w 524355"/>
              <a:gd name="connsiteY9" fmla="*/ 195727 h 541062"/>
              <a:gd name="connsiteX10" fmla="*/ 352905 w 524355"/>
              <a:gd name="connsiteY10" fmla="*/ 238590 h 541062"/>
              <a:gd name="connsiteX11" fmla="*/ 350524 w 524355"/>
              <a:gd name="connsiteY11" fmla="*/ 288596 h 541062"/>
              <a:gd name="connsiteX12" fmla="*/ 340999 w 524355"/>
              <a:gd name="connsiteY12" fmla="*/ 302883 h 541062"/>
              <a:gd name="connsiteX13" fmla="*/ 333855 w 524355"/>
              <a:gd name="connsiteY13" fmla="*/ 305265 h 541062"/>
              <a:gd name="connsiteX14" fmla="*/ 312424 w 524355"/>
              <a:gd name="connsiteY14" fmla="*/ 321933 h 541062"/>
              <a:gd name="connsiteX15" fmla="*/ 302899 w 524355"/>
              <a:gd name="connsiteY15" fmla="*/ 324315 h 541062"/>
              <a:gd name="connsiteX16" fmla="*/ 295755 w 524355"/>
              <a:gd name="connsiteY16" fmla="*/ 331458 h 541062"/>
              <a:gd name="connsiteX17" fmla="*/ 288612 w 524355"/>
              <a:gd name="connsiteY17" fmla="*/ 336221 h 541062"/>
              <a:gd name="connsiteX18" fmla="*/ 276705 w 524355"/>
              <a:gd name="connsiteY18" fmla="*/ 352890 h 541062"/>
              <a:gd name="connsiteX19" fmla="*/ 269562 w 524355"/>
              <a:gd name="connsiteY19" fmla="*/ 360033 h 541062"/>
              <a:gd name="connsiteX20" fmla="*/ 264799 w 524355"/>
              <a:gd name="connsiteY20" fmla="*/ 367177 h 541062"/>
              <a:gd name="connsiteX21" fmla="*/ 257655 w 524355"/>
              <a:gd name="connsiteY21" fmla="*/ 369558 h 541062"/>
              <a:gd name="connsiteX22" fmla="*/ 243368 w 524355"/>
              <a:gd name="connsiteY22" fmla="*/ 379083 h 541062"/>
              <a:gd name="connsiteX23" fmla="*/ 233843 w 524355"/>
              <a:gd name="connsiteY23" fmla="*/ 386227 h 541062"/>
              <a:gd name="connsiteX24" fmla="*/ 221937 w 524355"/>
              <a:gd name="connsiteY24" fmla="*/ 388608 h 541062"/>
              <a:gd name="connsiteX25" fmla="*/ 214793 w 524355"/>
              <a:gd name="connsiteY25" fmla="*/ 393371 h 541062"/>
              <a:gd name="connsiteX26" fmla="*/ 198124 w 524355"/>
              <a:gd name="connsiteY26" fmla="*/ 398133 h 541062"/>
              <a:gd name="connsiteX27" fmla="*/ 190980 w 524355"/>
              <a:gd name="connsiteY27" fmla="*/ 402896 h 541062"/>
              <a:gd name="connsiteX28" fmla="*/ 181455 w 524355"/>
              <a:gd name="connsiteY28" fmla="*/ 407658 h 541062"/>
              <a:gd name="connsiteX29" fmla="*/ 169549 w 524355"/>
              <a:gd name="connsiteY29" fmla="*/ 421946 h 541062"/>
              <a:gd name="connsiteX30" fmla="*/ 162405 w 524355"/>
              <a:gd name="connsiteY30" fmla="*/ 429090 h 541062"/>
              <a:gd name="connsiteX31" fmla="*/ 155262 w 524355"/>
              <a:gd name="connsiteY31" fmla="*/ 443377 h 541062"/>
              <a:gd name="connsiteX32" fmla="*/ 138593 w 524355"/>
              <a:gd name="connsiteY32" fmla="*/ 448140 h 541062"/>
              <a:gd name="connsiteX33" fmla="*/ 100493 w 524355"/>
              <a:gd name="connsiteY33" fmla="*/ 455283 h 541062"/>
              <a:gd name="connsiteX34" fmla="*/ 93349 w 524355"/>
              <a:gd name="connsiteY34" fmla="*/ 457665 h 541062"/>
              <a:gd name="connsiteX35" fmla="*/ 83824 w 524355"/>
              <a:gd name="connsiteY35" fmla="*/ 460046 h 541062"/>
              <a:gd name="connsiteX36" fmla="*/ 69537 w 524355"/>
              <a:gd name="connsiteY36" fmla="*/ 464808 h 541062"/>
              <a:gd name="connsiteX37" fmla="*/ 57630 w 524355"/>
              <a:gd name="connsiteY37" fmla="*/ 479096 h 541062"/>
              <a:gd name="connsiteX38" fmla="*/ 50487 w 524355"/>
              <a:gd name="connsiteY38" fmla="*/ 481477 h 541062"/>
              <a:gd name="connsiteX39" fmla="*/ 31437 w 524355"/>
              <a:gd name="connsiteY39" fmla="*/ 498146 h 541062"/>
              <a:gd name="connsiteX40" fmla="*/ 29055 w 524355"/>
              <a:gd name="connsiteY40" fmla="*/ 505290 h 541062"/>
              <a:gd name="connsiteX41" fmla="*/ 21912 w 524355"/>
              <a:gd name="connsiteY41" fmla="*/ 512433 h 541062"/>
              <a:gd name="connsiteX42" fmla="*/ 17149 w 524355"/>
              <a:gd name="connsiteY42" fmla="*/ 519577 h 541062"/>
              <a:gd name="connsiteX43" fmla="*/ 14768 w 524355"/>
              <a:gd name="connsiteY43" fmla="*/ 526721 h 541062"/>
              <a:gd name="connsiteX44" fmla="*/ 81443 w 524355"/>
              <a:gd name="connsiteY44" fmla="*/ 531483 h 541062"/>
              <a:gd name="connsiteX45" fmla="*/ 95730 w 524355"/>
              <a:gd name="connsiteY45" fmla="*/ 526721 h 541062"/>
              <a:gd name="connsiteX46" fmla="*/ 102874 w 524355"/>
              <a:gd name="connsiteY46" fmla="*/ 521958 h 541062"/>
              <a:gd name="connsiteX47" fmla="*/ 117162 w 524355"/>
              <a:gd name="connsiteY47" fmla="*/ 517196 h 541062"/>
              <a:gd name="connsiteX48" fmla="*/ 124305 w 524355"/>
              <a:gd name="connsiteY48" fmla="*/ 514815 h 541062"/>
              <a:gd name="connsiteX49" fmla="*/ 131449 w 524355"/>
              <a:gd name="connsiteY49" fmla="*/ 512433 h 541062"/>
              <a:gd name="connsiteX50" fmla="*/ 145737 w 524355"/>
              <a:gd name="connsiteY50" fmla="*/ 502908 h 541062"/>
              <a:gd name="connsiteX51" fmla="*/ 152880 w 524355"/>
              <a:gd name="connsiteY51" fmla="*/ 500527 h 541062"/>
              <a:gd name="connsiteX52" fmla="*/ 174312 w 524355"/>
              <a:gd name="connsiteY52" fmla="*/ 488621 h 541062"/>
              <a:gd name="connsiteX53" fmla="*/ 181455 w 524355"/>
              <a:gd name="connsiteY53" fmla="*/ 483858 h 541062"/>
              <a:gd name="connsiteX54" fmla="*/ 202887 w 524355"/>
              <a:gd name="connsiteY54" fmla="*/ 476715 h 541062"/>
              <a:gd name="connsiteX55" fmla="*/ 217174 w 524355"/>
              <a:gd name="connsiteY55" fmla="*/ 471952 h 541062"/>
              <a:gd name="connsiteX56" fmla="*/ 224318 w 524355"/>
              <a:gd name="connsiteY56" fmla="*/ 469571 h 541062"/>
              <a:gd name="connsiteX57" fmla="*/ 252893 w 524355"/>
              <a:gd name="connsiteY57" fmla="*/ 467190 h 541062"/>
              <a:gd name="connsiteX58" fmla="*/ 352905 w 524355"/>
              <a:gd name="connsiteY58" fmla="*/ 464808 h 541062"/>
              <a:gd name="connsiteX59" fmla="*/ 360049 w 524355"/>
              <a:gd name="connsiteY59" fmla="*/ 462427 h 541062"/>
              <a:gd name="connsiteX60" fmla="*/ 367193 w 524355"/>
              <a:gd name="connsiteY60" fmla="*/ 457665 h 541062"/>
              <a:gd name="connsiteX61" fmla="*/ 393387 w 524355"/>
              <a:gd name="connsiteY61" fmla="*/ 455283 h 541062"/>
              <a:gd name="connsiteX62" fmla="*/ 407674 w 524355"/>
              <a:gd name="connsiteY62" fmla="*/ 448140 h 541062"/>
              <a:gd name="connsiteX63" fmla="*/ 412437 w 524355"/>
              <a:gd name="connsiteY63" fmla="*/ 440996 h 541062"/>
              <a:gd name="connsiteX64" fmla="*/ 419580 w 524355"/>
              <a:gd name="connsiteY64" fmla="*/ 426708 h 541062"/>
              <a:gd name="connsiteX65" fmla="*/ 424343 w 524355"/>
              <a:gd name="connsiteY65" fmla="*/ 410040 h 541062"/>
              <a:gd name="connsiteX66" fmla="*/ 426724 w 524355"/>
              <a:gd name="connsiteY66" fmla="*/ 402896 h 541062"/>
              <a:gd name="connsiteX67" fmla="*/ 429105 w 524355"/>
              <a:gd name="connsiteY67" fmla="*/ 393371 h 541062"/>
              <a:gd name="connsiteX68" fmla="*/ 433868 w 524355"/>
              <a:gd name="connsiteY68" fmla="*/ 383846 h 541062"/>
              <a:gd name="connsiteX69" fmla="*/ 436249 w 524355"/>
              <a:gd name="connsiteY69" fmla="*/ 371940 h 541062"/>
              <a:gd name="connsiteX70" fmla="*/ 443393 w 524355"/>
              <a:gd name="connsiteY70" fmla="*/ 355271 h 541062"/>
              <a:gd name="connsiteX71" fmla="*/ 448155 w 524355"/>
              <a:gd name="connsiteY71" fmla="*/ 336221 h 541062"/>
              <a:gd name="connsiteX72" fmla="*/ 457680 w 524355"/>
              <a:gd name="connsiteY72" fmla="*/ 319552 h 541062"/>
              <a:gd name="connsiteX73" fmla="*/ 462443 w 524355"/>
              <a:gd name="connsiteY73" fmla="*/ 310027 h 541062"/>
              <a:gd name="connsiteX74" fmla="*/ 476730 w 524355"/>
              <a:gd name="connsiteY74" fmla="*/ 288596 h 541062"/>
              <a:gd name="connsiteX75" fmla="*/ 481493 w 524355"/>
              <a:gd name="connsiteY75" fmla="*/ 274308 h 541062"/>
              <a:gd name="connsiteX76" fmla="*/ 486255 w 524355"/>
              <a:gd name="connsiteY76" fmla="*/ 267165 h 541062"/>
              <a:gd name="connsiteX77" fmla="*/ 493399 w 524355"/>
              <a:gd name="connsiteY77" fmla="*/ 243352 h 541062"/>
              <a:gd name="connsiteX78" fmla="*/ 498162 w 524355"/>
              <a:gd name="connsiteY78" fmla="*/ 233827 h 541062"/>
              <a:gd name="connsiteX79" fmla="*/ 500543 w 524355"/>
              <a:gd name="connsiteY79" fmla="*/ 226683 h 541062"/>
              <a:gd name="connsiteX80" fmla="*/ 502924 w 524355"/>
              <a:gd name="connsiteY80" fmla="*/ 217158 h 541062"/>
              <a:gd name="connsiteX81" fmla="*/ 507687 w 524355"/>
              <a:gd name="connsiteY81" fmla="*/ 210015 h 541062"/>
              <a:gd name="connsiteX82" fmla="*/ 510068 w 524355"/>
              <a:gd name="connsiteY82" fmla="*/ 195727 h 541062"/>
              <a:gd name="connsiteX83" fmla="*/ 517212 w 524355"/>
              <a:gd name="connsiteY83" fmla="*/ 179058 h 541062"/>
              <a:gd name="connsiteX84" fmla="*/ 519593 w 524355"/>
              <a:gd name="connsiteY84" fmla="*/ 167152 h 541062"/>
              <a:gd name="connsiteX85" fmla="*/ 521974 w 524355"/>
              <a:gd name="connsiteY85" fmla="*/ 160008 h 541062"/>
              <a:gd name="connsiteX86" fmla="*/ 524355 w 524355"/>
              <a:gd name="connsiteY86" fmla="*/ 150483 h 541062"/>
              <a:gd name="connsiteX87" fmla="*/ 521974 w 524355"/>
              <a:gd name="connsiteY87" fmla="*/ 98096 h 541062"/>
              <a:gd name="connsiteX88" fmla="*/ 510068 w 524355"/>
              <a:gd name="connsiteY88" fmla="*/ 76665 h 541062"/>
              <a:gd name="connsiteX89" fmla="*/ 495780 w 524355"/>
              <a:gd name="connsiteY89" fmla="*/ 55233 h 541062"/>
              <a:gd name="connsiteX90" fmla="*/ 491018 w 524355"/>
              <a:gd name="connsiteY90" fmla="*/ 48090 h 541062"/>
              <a:gd name="connsiteX91" fmla="*/ 486255 w 524355"/>
              <a:gd name="connsiteY91" fmla="*/ 40946 h 541062"/>
              <a:gd name="connsiteX92" fmla="*/ 476730 w 524355"/>
              <a:gd name="connsiteY92" fmla="*/ 24277 h 541062"/>
              <a:gd name="connsiteX93" fmla="*/ 469587 w 524355"/>
              <a:gd name="connsiteY93" fmla="*/ 9990 h 541062"/>
              <a:gd name="connsiteX94" fmla="*/ 452918 w 524355"/>
              <a:gd name="connsiteY94" fmla="*/ 2846 h 541062"/>
              <a:gd name="connsiteX95" fmla="*/ 374337 w 524355"/>
              <a:gd name="connsiteY95" fmla="*/ 465 h 541062"/>
              <a:gd name="connsiteX96" fmla="*/ 295755 w 524355"/>
              <a:gd name="connsiteY96" fmla="*/ 2846 h 541062"/>
              <a:gd name="connsiteX97" fmla="*/ 290993 w 524355"/>
              <a:gd name="connsiteY97" fmla="*/ 17133 h 541062"/>
              <a:gd name="connsiteX98" fmla="*/ 288612 w 524355"/>
              <a:gd name="connsiteY98" fmla="*/ 33802 h 54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24355" h="541062">
                <a:moveTo>
                  <a:pt x="288612" y="33802"/>
                </a:moveTo>
                <a:cubicBezTo>
                  <a:pt x="295434" y="67915"/>
                  <a:pt x="285899" y="25664"/>
                  <a:pt x="295755" y="55233"/>
                </a:cubicBezTo>
                <a:cubicBezTo>
                  <a:pt x="297760" y="61247"/>
                  <a:pt x="297980" y="70573"/>
                  <a:pt x="300518" y="76665"/>
                </a:cubicBezTo>
                <a:cubicBezTo>
                  <a:pt x="308397" y="95576"/>
                  <a:pt x="306517" y="92190"/>
                  <a:pt x="317187" y="102858"/>
                </a:cubicBezTo>
                <a:cubicBezTo>
                  <a:pt x="317981" y="106033"/>
                  <a:pt x="318309" y="109362"/>
                  <a:pt x="319568" y="112383"/>
                </a:cubicBezTo>
                <a:cubicBezTo>
                  <a:pt x="322299" y="118936"/>
                  <a:pt x="329093" y="131433"/>
                  <a:pt x="329093" y="131433"/>
                </a:cubicBezTo>
                <a:cubicBezTo>
                  <a:pt x="329856" y="134483"/>
                  <a:pt x="332147" y="144687"/>
                  <a:pt x="333855" y="148102"/>
                </a:cubicBezTo>
                <a:cubicBezTo>
                  <a:pt x="335135" y="150662"/>
                  <a:pt x="337030" y="152865"/>
                  <a:pt x="338618" y="155246"/>
                </a:cubicBezTo>
                <a:cubicBezTo>
                  <a:pt x="349932" y="189190"/>
                  <a:pt x="338565" y="153872"/>
                  <a:pt x="345762" y="179058"/>
                </a:cubicBezTo>
                <a:cubicBezTo>
                  <a:pt x="352584" y="202931"/>
                  <a:pt x="343094" y="166003"/>
                  <a:pt x="350524" y="195727"/>
                </a:cubicBezTo>
                <a:cubicBezTo>
                  <a:pt x="351318" y="210015"/>
                  <a:pt x="352905" y="224280"/>
                  <a:pt x="352905" y="238590"/>
                </a:cubicBezTo>
                <a:cubicBezTo>
                  <a:pt x="352905" y="255278"/>
                  <a:pt x="353563" y="272187"/>
                  <a:pt x="350524" y="288596"/>
                </a:cubicBezTo>
                <a:cubicBezTo>
                  <a:pt x="349482" y="294224"/>
                  <a:pt x="346429" y="301073"/>
                  <a:pt x="340999" y="302883"/>
                </a:cubicBezTo>
                <a:lnTo>
                  <a:pt x="333855" y="305265"/>
                </a:lnTo>
                <a:cubicBezTo>
                  <a:pt x="328249" y="310871"/>
                  <a:pt x="320021" y="320033"/>
                  <a:pt x="312424" y="321933"/>
                </a:cubicBezTo>
                <a:lnTo>
                  <a:pt x="302899" y="324315"/>
                </a:lnTo>
                <a:cubicBezTo>
                  <a:pt x="300518" y="326696"/>
                  <a:pt x="298342" y="329302"/>
                  <a:pt x="295755" y="331458"/>
                </a:cubicBezTo>
                <a:cubicBezTo>
                  <a:pt x="293557" y="333290"/>
                  <a:pt x="290636" y="334197"/>
                  <a:pt x="288612" y="336221"/>
                </a:cubicBezTo>
                <a:cubicBezTo>
                  <a:pt x="280032" y="344801"/>
                  <a:pt x="283467" y="344776"/>
                  <a:pt x="276705" y="352890"/>
                </a:cubicBezTo>
                <a:cubicBezTo>
                  <a:pt x="274549" y="355477"/>
                  <a:pt x="271718" y="357446"/>
                  <a:pt x="269562" y="360033"/>
                </a:cubicBezTo>
                <a:cubicBezTo>
                  <a:pt x="267730" y="362232"/>
                  <a:pt x="267034" y="365389"/>
                  <a:pt x="264799" y="367177"/>
                </a:cubicBezTo>
                <a:cubicBezTo>
                  <a:pt x="262839" y="368745"/>
                  <a:pt x="260036" y="368764"/>
                  <a:pt x="257655" y="369558"/>
                </a:cubicBezTo>
                <a:cubicBezTo>
                  <a:pt x="252893" y="372733"/>
                  <a:pt x="247947" y="375649"/>
                  <a:pt x="243368" y="379083"/>
                </a:cubicBezTo>
                <a:cubicBezTo>
                  <a:pt x="240193" y="381464"/>
                  <a:pt x="237470" y="384615"/>
                  <a:pt x="233843" y="386227"/>
                </a:cubicBezTo>
                <a:cubicBezTo>
                  <a:pt x="230145" y="387871"/>
                  <a:pt x="225906" y="387814"/>
                  <a:pt x="221937" y="388608"/>
                </a:cubicBezTo>
                <a:cubicBezTo>
                  <a:pt x="219556" y="390196"/>
                  <a:pt x="217353" y="392091"/>
                  <a:pt x="214793" y="393371"/>
                </a:cubicBezTo>
                <a:cubicBezTo>
                  <a:pt x="211378" y="395079"/>
                  <a:pt x="201174" y="397370"/>
                  <a:pt x="198124" y="398133"/>
                </a:cubicBezTo>
                <a:cubicBezTo>
                  <a:pt x="195743" y="399721"/>
                  <a:pt x="193465" y="401476"/>
                  <a:pt x="190980" y="402896"/>
                </a:cubicBezTo>
                <a:cubicBezTo>
                  <a:pt x="187898" y="404657"/>
                  <a:pt x="184343" y="405595"/>
                  <a:pt x="181455" y="407658"/>
                </a:cubicBezTo>
                <a:cubicBezTo>
                  <a:pt x="172865" y="413794"/>
                  <a:pt x="175690" y="414577"/>
                  <a:pt x="169549" y="421946"/>
                </a:cubicBezTo>
                <a:cubicBezTo>
                  <a:pt x="167393" y="424533"/>
                  <a:pt x="164786" y="426709"/>
                  <a:pt x="162405" y="429090"/>
                </a:cubicBezTo>
                <a:cubicBezTo>
                  <a:pt x="160837" y="433795"/>
                  <a:pt x="159457" y="440021"/>
                  <a:pt x="155262" y="443377"/>
                </a:cubicBezTo>
                <a:cubicBezTo>
                  <a:pt x="153664" y="444656"/>
                  <a:pt x="139274" y="447936"/>
                  <a:pt x="138593" y="448140"/>
                </a:cubicBezTo>
                <a:cubicBezTo>
                  <a:pt x="113101" y="455788"/>
                  <a:pt x="135079" y="451825"/>
                  <a:pt x="100493" y="455283"/>
                </a:cubicBezTo>
                <a:cubicBezTo>
                  <a:pt x="98112" y="456077"/>
                  <a:pt x="95763" y="456975"/>
                  <a:pt x="93349" y="457665"/>
                </a:cubicBezTo>
                <a:cubicBezTo>
                  <a:pt x="90202" y="458564"/>
                  <a:pt x="86959" y="459106"/>
                  <a:pt x="83824" y="460046"/>
                </a:cubicBezTo>
                <a:cubicBezTo>
                  <a:pt x="79016" y="461488"/>
                  <a:pt x="69537" y="464808"/>
                  <a:pt x="69537" y="464808"/>
                </a:cubicBezTo>
                <a:cubicBezTo>
                  <a:pt x="66023" y="470079"/>
                  <a:pt x="63130" y="475429"/>
                  <a:pt x="57630" y="479096"/>
                </a:cubicBezTo>
                <a:cubicBezTo>
                  <a:pt x="55542" y="480488"/>
                  <a:pt x="52868" y="480683"/>
                  <a:pt x="50487" y="481477"/>
                </a:cubicBezTo>
                <a:cubicBezTo>
                  <a:pt x="39768" y="488623"/>
                  <a:pt x="36399" y="488222"/>
                  <a:pt x="31437" y="498146"/>
                </a:cubicBezTo>
                <a:cubicBezTo>
                  <a:pt x="30314" y="500391"/>
                  <a:pt x="30447" y="503201"/>
                  <a:pt x="29055" y="505290"/>
                </a:cubicBezTo>
                <a:cubicBezTo>
                  <a:pt x="27187" y="508092"/>
                  <a:pt x="24068" y="509846"/>
                  <a:pt x="21912" y="512433"/>
                </a:cubicBezTo>
                <a:cubicBezTo>
                  <a:pt x="20080" y="514632"/>
                  <a:pt x="18737" y="517196"/>
                  <a:pt x="17149" y="519577"/>
                </a:cubicBezTo>
                <a:cubicBezTo>
                  <a:pt x="16355" y="521958"/>
                  <a:pt x="15891" y="524476"/>
                  <a:pt x="14768" y="526721"/>
                </a:cubicBezTo>
                <a:cubicBezTo>
                  <a:pt x="1360" y="553536"/>
                  <a:pt x="-30917" y="535229"/>
                  <a:pt x="81443" y="531483"/>
                </a:cubicBezTo>
                <a:cubicBezTo>
                  <a:pt x="86205" y="529896"/>
                  <a:pt x="91553" y="529506"/>
                  <a:pt x="95730" y="526721"/>
                </a:cubicBezTo>
                <a:cubicBezTo>
                  <a:pt x="98111" y="525133"/>
                  <a:pt x="100259" y="523120"/>
                  <a:pt x="102874" y="521958"/>
                </a:cubicBezTo>
                <a:cubicBezTo>
                  <a:pt x="107462" y="519919"/>
                  <a:pt x="112399" y="518783"/>
                  <a:pt x="117162" y="517196"/>
                </a:cubicBezTo>
                <a:lnTo>
                  <a:pt x="124305" y="514815"/>
                </a:lnTo>
                <a:cubicBezTo>
                  <a:pt x="126686" y="514021"/>
                  <a:pt x="129360" y="513825"/>
                  <a:pt x="131449" y="512433"/>
                </a:cubicBezTo>
                <a:cubicBezTo>
                  <a:pt x="136212" y="509258"/>
                  <a:pt x="140307" y="504718"/>
                  <a:pt x="145737" y="502908"/>
                </a:cubicBezTo>
                <a:cubicBezTo>
                  <a:pt x="148118" y="502114"/>
                  <a:pt x="150686" y="501746"/>
                  <a:pt x="152880" y="500527"/>
                </a:cubicBezTo>
                <a:cubicBezTo>
                  <a:pt x="177442" y="486882"/>
                  <a:pt x="158148" y="494008"/>
                  <a:pt x="174312" y="488621"/>
                </a:cubicBezTo>
                <a:cubicBezTo>
                  <a:pt x="176693" y="487033"/>
                  <a:pt x="178840" y="485020"/>
                  <a:pt x="181455" y="483858"/>
                </a:cubicBezTo>
                <a:cubicBezTo>
                  <a:pt x="181461" y="483855"/>
                  <a:pt x="199312" y="477907"/>
                  <a:pt x="202887" y="476715"/>
                </a:cubicBezTo>
                <a:lnTo>
                  <a:pt x="217174" y="471952"/>
                </a:lnTo>
                <a:cubicBezTo>
                  <a:pt x="219555" y="471158"/>
                  <a:pt x="221817" y="469779"/>
                  <a:pt x="224318" y="469571"/>
                </a:cubicBezTo>
                <a:cubicBezTo>
                  <a:pt x="233843" y="468777"/>
                  <a:pt x="243342" y="467544"/>
                  <a:pt x="252893" y="467190"/>
                </a:cubicBezTo>
                <a:cubicBezTo>
                  <a:pt x="286217" y="465956"/>
                  <a:pt x="319568" y="465602"/>
                  <a:pt x="352905" y="464808"/>
                </a:cubicBezTo>
                <a:cubicBezTo>
                  <a:pt x="355286" y="464014"/>
                  <a:pt x="357804" y="463549"/>
                  <a:pt x="360049" y="462427"/>
                </a:cubicBezTo>
                <a:cubicBezTo>
                  <a:pt x="362609" y="461147"/>
                  <a:pt x="364395" y="458265"/>
                  <a:pt x="367193" y="457665"/>
                </a:cubicBezTo>
                <a:cubicBezTo>
                  <a:pt x="375766" y="455828"/>
                  <a:pt x="384656" y="456077"/>
                  <a:pt x="393387" y="455283"/>
                </a:cubicBezTo>
                <a:cubicBezTo>
                  <a:pt x="399196" y="453347"/>
                  <a:pt x="403059" y="452755"/>
                  <a:pt x="407674" y="448140"/>
                </a:cubicBezTo>
                <a:cubicBezTo>
                  <a:pt x="409698" y="446116"/>
                  <a:pt x="410849" y="443377"/>
                  <a:pt x="412437" y="440996"/>
                </a:cubicBezTo>
                <a:cubicBezTo>
                  <a:pt x="418418" y="423049"/>
                  <a:pt x="410353" y="445162"/>
                  <a:pt x="419580" y="426708"/>
                </a:cubicBezTo>
                <a:cubicBezTo>
                  <a:pt x="421487" y="422895"/>
                  <a:pt x="423323" y="413609"/>
                  <a:pt x="424343" y="410040"/>
                </a:cubicBezTo>
                <a:cubicBezTo>
                  <a:pt x="425033" y="407626"/>
                  <a:pt x="426034" y="405310"/>
                  <a:pt x="426724" y="402896"/>
                </a:cubicBezTo>
                <a:cubicBezTo>
                  <a:pt x="427623" y="399749"/>
                  <a:pt x="427956" y="396435"/>
                  <a:pt x="429105" y="393371"/>
                </a:cubicBezTo>
                <a:cubicBezTo>
                  <a:pt x="430351" y="390047"/>
                  <a:pt x="432280" y="387021"/>
                  <a:pt x="433868" y="383846"/>
                </a:cubicBezTo>
                <a:cubicBezTo>
                  <a:pt x="434662" y="379877"/>
                  <a:pt x="434969" y="375780"/>
                  <a:pt x="436249" y="371940"/>
                </a:cubicBezTo>
                <a:cubicBezTo>
                  <a:pt x="446006" y="342671"/>
                  <a:pt x="437152" y="378157"/>
                  <a:pt x="443393" y="355271"/>
                </a:cubicBezTo>
                <a:cubicBezTo>
                  <a:pt x="445115" y="348956"/>
                  <a:pt x="446085" y="342431"/>
                  <a:pt x="448155" y="336221"/>
                </a:cubicBezTo>
                <a:cubicBezTo>
                  <a:pt x="451031" y="327593"/>
                  <a:pt x="453502" y="326863"/>
                  <a:pt x="457680" y="319552"/>
                </a:cubicBezTo>
                <a:cubicBezTo>
                  <a:pt x="459441" y="316470"/>
                  <a:pt x="460719" y="313130"/>
                  <a:pt x="462443" y="310027"/>
                </a:cubicBezTo>
                <a:cubicBezTo>
                  <a:pt x="469004" y="298219"/>
                  <a:pt x="469061" y="298822"/>
                  <a:pt x="476730" y="288596"/>
                </a:cubicBezTo>
                <a:cubicBezTo>
                  <a:pt x="478318" y="283833"/>
                  <a:pt x="478708" y="278485"/>
                  <a:pt x="481493" y="274308"/>
                </a:cubicBezTo>
                <a:cubicBezTo>
                  <a:pt x="483080" y="271927"/>
                  <a:pt x="485093" y="269780"/>
                  <a:pt x="486255" y="267165"/>
                </a:cubicBezTo>
                <a:cubicBezTo>
                  <a:pt x="499291" y="237833"/>
                  <a:pt x="485082" y="265530"/>
                  <a:pt x="493399" y="243352"/>
                </a:cubicBezTo>
                <a:cubicBezTo>
                  <a:pt x="494645" y="240028"/>
                  <a:pt x="496764" y="237090"/>
                  <a:pt x="498162" y="233827"/>
                </a:cubicBezTo>
                <a:cubicBezTo>
                  <a:pt x="499151" y="231520"/>
                  <a:pt x="499853" y="229097"/>
                  <a:pt x="500543" y="226683"/>
                </a:cubicBezTo>
                <a:cubicBezTo>
                  <a:pt x="501442" y="223536"/>
                  <a:pt x="501635" y="220166"/>
                  <a:pt x="502924" y="217158"/>
                </a:cubicBezTo>
                <a:cubicBezTo>
                  <a:pt x="504051" y="214528"/>
                  <a:pt x="506099" y="212396"/>
                  <a:pt x="507687" y="210015"/>
                </a:cubicBezTo>
                <a:cubicBezTo>
                  <a:pt x="508481" y="205252"/>
                  <a:pt x="508681" y="200352"/>
                  <a:pt x="510068" y="195727"/>
                </a:cubicBezTo>
                <a:cubicBezTo>
                  <a:pt x="520292" y="161644"/>
                  <a:pt x="510639" y="205348"/>
                  <a:pt x="517212" y="179058"/>
                </a:cubicBezTo>
                <a:cubicBezTo>
                  <a:pt x="518194" y="175132"/>
                  <a:pt x="518611" y="171078"/>
                  <a:pt x="519593" y="167152"/>
                </a:cubicBezTo>
                <a:cubicBezTo>
                  <a:pt x="520202" y="164717"/>
                  <a:pt x="521284" y="162422"/>
                  <a:pt x="521974" y="160008"/>
                </a:cubicBezTo>
                <a:cubicBezTo>
                  <a:pt x="522873" y="156861"/>
                  <a:pt x="523561" y="153658"/>
                  <a:pt x="524355" y="150483"/>
                </a:cubicBezTo>
                <a:cubicBezTo>
                  <a:pt x="523561" y="133021"/>
                  <a:pt x="523368" y="115521"/>
                  <a:pt x="521974" y="98096"/>
                </a:cubicBezTo>
                <a:cubicBezTo>
                  <a:pt x="521402" y="90951"/>
                  <a:pt x="512733" y="80662"/>
                  <a:pt x="510068" y="76665"/>
                </a:cubicBezTo>
                <a:lnTo>
                  <a:pt x="495780" y="55233"/>
                </a:lnTo>
                <a:lnTo>
                  <a:pt x="491018" y="48090"/>
                </a:lnTo>
                <a:cubicBezTo>
                  <a:pt x="489430" y="45709"/>
                  <a:pt x="487535" y="43506"/>
                  <a:pt x="486255" y="40946"/>
                </a:cubicBezTo>
                <a:cubicBezTo>
                  <a:pt x="480213" y="28861"/>
                  <a:pt x="483462" y="34374"/>
                  <a:pt x="476730" y="24277"/>
                </a:cubicBezTo>
                <a:cubicBezTo>
                  <a:pt x="474794" y="18467"/>
                  <a:pt x="474203" y="14606"/>
                  <a:pt x="469587" y="9990"/>
                </a:cubicBezTo>
                <a:cubicBezTo>
                  <a:pt x="465425" y="5828"/>
                  <a:pt x="458697" y="3158"/>
                  <a:pt x="452918" y="2846"/>
                </a:cubicBezTo>
                <a:cubicBezTo>
                  <a:pt x="426751" y="1432"/>
                  <a:pt x="400531" y="1259"/>
                  <a:pt x="374337" y="465"/>
                </a:cubicBezTo>
                <a:cubicBezTo>
                  <a:pt x="348143" y="1259"/>
                  <a:pt x="321452" y="-2293"/>
                  <a:pt x="295755" y="2846"/>
                </a:cubicBezTo>
                <a:cubicBezTo>
                  <a:pt x="290833" y="3830"/>
                  <a:pt x="290993" y="12113"/>
                  <a:pt x="290993" y="17133"/>
                </a:cubicBezTo>
                <a:lnTo>
                  <a:pt x="288612" y="33802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>
            <a:off x="4630965" y="3069755"/>
            <a:ext cx="156716" cy="438229"/>
          </a:xfrm>
          <a:custGeom>
            <a:avLst/>
            <a:gdLst>
              <a:gd name="connsiteX0" fmla="*/ 4762 w 107156"/>
              <a:gd name="connsiteY0" fmla="*/ 3392 h 327242"/>
              <a:gd name="connsiteX1" fmla="*/ 4762 w 107156"/>
              <a:gd name="connsiteY1" fmla="*/ 3392 h 327242"/>
              <a:gd name="connsiteX2" fmla="*/ 7143 w 107156"/>
              <a:gd name="connsiteY2" fmla="*/ 127217 h 327242"/>
              <a:gd name="connsiteX3" fmla="*/ 9525 w 107156"/>
              <a:gd name="connsiteY3" fmla="*/ 134361 h 327242"/>
              <a:gd name="connsiteX4" fmla="*/ 14287 w 107156"/>
              <a:gd name="connsiteY4" fmla="*/ 158173 h 327242"/>
              <a:gd name="connsiteX5" fmla="*/ 19050 w 107156"/>
              <a:gd name="connsiteY5" fmla="*/ 167698 h 327242"/>
              <a:gd name="connsiteX6" fmla="*/ 21431 w 107156"/>
              <a:gd name="connsiteY6" fmla="*/ 193892 h 327242"/>
              <a:gd name="connsiteX7" fmla="*/ 23812 w 107156"/>
              <a:gd name="connsiteY7" fmla="*/ 203417 h 327242"/>
              <a:gd name="connsiteX8" fmla="*/ 21431 w 107156"/>
              <a:gd name="connsiteY8" fmla="*/ 231992 h 327242"/>
              <a:gd name="connsiteX9" fmla="*/ 16668 w 107156"/>
              <a:gd name="connsiteY9" fmla="*/ 248661 h 327242"/>
              <a:gd name="connsiteX10" fmla="*/ 14287 w 107156"/>
              <a:gd name="connsiteY10" fmla="*/ 258186 h 327242"/>
              <a:gd name="connsiteX11" fmla="*/ 11906 w 107156"/>
              <a:gd name="connsiteY11" fmla="*/ 265329 h 327242"/>
              <a:gd name="connsiteX12" fmla="*/ 7143 w 107156"/>
              <a:gd name="connsiteY12" fmla="*/ 284379 h 327242"/>
              <a:gd name="connsiteX13" fmla="*/ 0 w 107156"/>
              <a:gd name="connsiteY13" fmla="*/ 303429 h 327242"/>
              <a:gd name="connsiteX14" fmla="*/ 2381 w 107156"/>
              <a:gd name="connsiteY14" fmla="*/ 324861 h 327242"/>
              <a:gd name="connsiteX15" fmla="*/ 9525 w 107156"/>
              <a:gd name="connsiteY15" fmla="*/ 327242 h 327242"/>
              <a:gd name="connsiteX16" fmla="*/ 57150 w 107156"/>
              <a:gd name="connsiteY16" fmla="*/ 324861 h 327242"/>
              <a:gd name="connsiteX17" fmla="*/ 78581 w 107156"/>
              <a:gd name="connsiteY17" fmla="*/ 315336 h 327242"/>
              <a:gd name="connsiteX18" fmla="*/ 92868 w 107156"/>
              <a:gd name="connsiteY18" fmla="*/ 317717 h 327242"/>
              <a:gd name="connsiteX19" fmla="*/ 100012 w 107156"/>
              <a:gd name="connsiteY19" fmla="*/ 320098 h 327242"/>
              <a:gd name="connsiteX20" fmla="*/ 107156 w 107156"/>
              <a:gd name="connsiteY20" fmla="*/ 317717 h 327242"/>
              <a:gd name="connsiteX21" fmla="*/ 104775 w 107156"/>
              <a:gd name="connsiteY21" fmla="*/ 55779 h 327242"/>
              <a:gd name="connsiteX22" fmla="*/ 97631 w 107156"/>
              <a:gd name="connsiteY22" fmla="*/ 41492 h 327242"/>
              <a:gd name="connsiteX23" fmla="*/ 83343 w 107156"/>
              <a:gd name="connsiteY23" fmla="*/ 31967 h 327242"/>
              <a:gd name="connsiteX24" fmla="*/ 69056 w 107156"/>
              <a:gd name="connsiteY24" fmla="*/ 22442 h 327242"/>
              <a:gd name="connsiteX25" fmla="*/ 61912 w 107156"/>
              <a:gd name="connsiteY25" fmla="*/ 17679 h 327242"/>
              <a:gd name="connsiteX26" fmla="*/ 54768 w 107156"/>
              <a:gd name="connsiteY26" fmla="*/ 15298 h 327242"/>
              <a:gd name="connsiteX27" fmla="*/ 40481 w 107156"/>
              <a:gd name="connsiteY27" fmla="*/ 3392 h 327242"/>
              <a:gd name="connsiteX28" fmla="*/ 30956 w 107156"/>
              <a:gd name="connsiteY28" fmla="*/ 1011 h 327242"/>
              <a:gd name="connsiteX29" fmla="*/ 4762 w 107156"/>
              <a:gd name="connsiteY29" fmla="*/ 3392 h 3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156" h="327242">
                <a:moveTo>
                  <a:pt x="4762" y="3392"/>
                </a:moveTo>
                <a:lnTo>
                  <a:pt x="4762" y="3392"/>
                </a:lnTo>
                <a:cubicBezTo>
                  <a:pt x="5556" y="44667"/>
                  <a:pt x="5643" y="85962"/>
                  <a:pt x="7143" y="127217"/>
                </a:cubicBezTo>
                <a:cubicBezTo>
                  <a:pt x="7234" y="129726"/>
                  <a:pt x="8980" y="131911"/>
                  <a:pt x="9525" y="134361"/>
                </a:cubicBezTo>
                <a:cubicBezTo>
                  <a:pt x="11021" y="141093"/>
                  <a:pt x="11700" y="151274"/>
                  <a:pt x="14287" y="158173"/>
                </a:cubicBezTo>
                <a:cubicBezTo>
                  <a:pt x="15533" y="161497"/>
                  <a:pt x="17462" y="164523"/>
                  <a:pt x="19050" y="167698"/>
                </a:cubicBezTo>
                <a:cubicBezTo>
                  <a:pt x="19844" y="176429"/>
                  <a:pt x="20272" y="185202"/>
                  <a:pt x="21431" y="193892"/>
                </a:cubicBezTo>
                <a:cubicBezTo>
                  <a:pt x="21863" y="197136"/>
                  <a:pt x="23812" y="200144"/>
                  <a:pt x="23812" y="203417"/>
                </a:cubicBezTo>
                <a:cubicBezTo>
                  <a:pt x="23812" y="212975"/>
                  <a:pt x="22616" y="222508"/>
                  <a:pt x="21431" y="231992"/>
                </a:cubicBezTo>
                <a:cubicBezTo>
                  <a:pt x="20603" y="238617"/>
                  <a:pt x="18427" y="242505"/>
                  <a:pt x="16668" y="248661"/>
                </a:cubicBezTo>
                <a:cubicBezTo>
                  <a:pt x="15769" y="251808"/>
                  <a:pt x="15186" y="255039"/>
                  <a:pt x="14287" y="258186"/>
                </a:cubicBezTo>
                <a:cubicBezTo>
                  <a:pt x="13598" y="260599"/>
                  <a:pt x="12566" y="262908"/>
                  <a:pt x="11906" y="265329"/>
                </a:cubicBezTo>
                <a:cubicBezTo>
                  <a:pt x="10184" y="271644"/>
                  <a:pt x="10070" y="278524"/>
                  <a:pt x="7143" y="284379"/>
                </a:cubicBezTo>
                <a:cubicBezTo>
                  <a:pt x="918" y="296831"/>
                  <a:pt x="3242" y="290460"/>
                  <a:pt x="0" y="303429"/>
                </a:cubicBezTo>
                <a:cubicBezTo>
                  <a:pt x="794" y="310573"/>
                  <a:pt x="-288" y="318187"/>
                  <a:pt x="2381" y="324861"/>
                </a:cubicBezTo>
                <a:cubicBezTo>
                  <a:pt x="3313" y="327192"/>
                  <a:pt x="7015" y="327242"/>
                  <a:pt x="9525" y="327242"/>
                </a:cubicBezTo>
                <a:cubicBezTo>
                  <a:pt x="25420" y="327242"/>
                  <a:pt x="41275" y="325655"/>
                  <a:pt x="57150" y="324861"/>
                </a:cubicBezTo>
                <a:cubicBezTo>
                  <a:pt x="74152" y="319193"/>
                  <a:pt x="67260" y="322882"/>
                  <a:pt x="78581" y="315336"/>
                </a:cubicBezTo>
                <a:cubicBezTo>
                  <a:pt x="83343" y="316130"/>
                  <a:pt x="88155" y="316670"/>
                  <a:pt x="92868" y="317717"/>
                </a:cubicBezTo>
                <a:cubicBezTo>
                  <a:pt x="95318" y="318261"/>
                  <a:pt x="97502" y="320098"/>
                  <a:pt x="100012" y="320098"/>
                </a:cubicBezTo>
                <a:cubicBezTo>
                  <a:pt x="102522" y="320098"/>
                  <a:pt x="104775" y="318511"/>
                  <a:pt x="107156" y="317717"/>
                </a:cubicBezTo>
                <a:cubicBezTo>
                  <a:pt x="106362" y="230404"/>
                  <a:pt x="106320" y="143082"/>
                  <a:pt x="104775" y="55779"/>
                </a:cubicBezTo>
                <a:cubicBezTo>
                  <a:pt x="104710" y="52115"/>
                  <a:pt x="100111" y="43662"/>
                  <a:pt x="97631" y="41492"/>
                </a:cubicBezTo>
                <a:cubicBezTo>
                  <a:pt x="93323" y="37723"/>
                  <a:pt x="88106" y="35142"/>
                  <a:pt x="83343" y="31967"/>
                </a:cubicBezTo>
                <a:lnTo>
                  <a:pt x="69056" y="22442"/>
                </a:lnTo>
                <a:cubicBezTo>
                  <a:pt x="66675" y="20854"/>
                  <a:pt x="64627" y="18584"/>
                  <a:pt x="61912" y="17679"/>
                </a:cubicBezTo>
                <a:lnTo>
                  <a:pt x="54768" y="15298"/>
                </a:lnTo>
                <a:cubicBezTo>
                  <a:pt x="50475" y="11005"/>
                  <a:pt x="46285" y="5879"/>
                  <a:pt x="40481" y="3392"/>
                </a:cubicBezTo>
                <a:cubicBezTo>
                  <a:pt x="37473" y="2103"/>
                  <a:pt x="34103" y="1910"/>
                  <a:pt x="30956" y="1011"/>
                </a:cubicBezTo>
                <a:cubicBezTo>
                  <a:pt x="19984" y="-2124"/>
                  <a:pt x="9128" y="2995"/>
                  <a:pt x="4762" y="3392"/>
                </a:cubicBezTo>
                <a:close/>
              </a:path>
            </a:pathLst>
          </a:custGeom>
          <a:solidFill>
            <a:srgbClr val="82A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Dowolny kształt 45"/>
          <p:cNvSpPr/>
          <p:nvPr/>
        </p:nvSpPr>
        <p:spPr>
          <a:xfrm>
            <a:off x="4530977" y="3507432"/>
            <a:ext cx="308725" cy="151489"/>
          </a:xfrm>
          <a:custGeom>
            <a:avLst/>
            <a:gdLst>
              <a:gd name="connsiteX0" fmla="*/ 146819 w 164850"/>
              <a:gd name="connsiteY0" fmla="*/ 7854 h 105733"/>
              <a:gd name="connsiteX1" fmla="*/ 146819 w 164850"/>
              <a:gd name="connsiteY1" fmla="*/ 7854 h 105733"/>
              <a:gd name="connsiteX2" fmla="*/ 118486 w 164850"/>
              <a:gd name="connsiteY2" fmla="*/ 5278 h 105733"/>
              <a:gd name="connsiteX3" fmla="*/ 110758 w 164850"/>
              <a:gd name="connsiteY3" fmla="*/ 127 h 105733"/>
              <a:gd name="connsiteX4" fmla="*/ 74697 w 164850"/>
              <a:gd name="connsiteY4" fmla="*/ 2702 h 105733"/>
              <a:gd name="connsiteX5" fmla="*/ 64394 w 164850"/>
              <a:gd name="connsiteY5" fmla="*/ 5278 h 105733"/>
              <a:gd name="connsiteX6" fmla="*/ 48940 w 164850"/>
              <a:gd name="connsiteY6" fmla="*/ 10430 h 105733"/>
              <a:gd name="connsiteX7" fmla="*/ 33485 w 164850"/>
              <a:gd name="connsiteY7" fmla="*/ 15581 h 105733"/>
              <a:gd name="connsiteX8" fmla="*/ 25758 w 164850"/>
              <a:gd name="connsiteY8" fmla="*/ 18157 h 105733"/>
              <a:gd name="connsiteX9" fmla="*/ 18030 w 164850"/>
              <a:gd name="connsiteY9" fmla="*/ 20733 h 105733"/>
              <a:gd name="connsiteX10" fmla="*/ 7727 w 164850"/>
              <a:gd name="connsiteY10" fmla="*/ 36187 h 105733"/>
              <a:gd name="connsiteX11" fmla="*/ 0 w 164850"/>
              <a:gd name="connsiteY11" fmla="*/ 61945 h 105733"/>
              <a:gd name="connsiteX12" fmla="*/ 10303 w 164850"/>
              <a:gd name="connsiteY12" fmla="*/ 87703 h 105733"/>
              <a:gd name="connsiteX13" fmla="*/ 15455 w 164850"/>
              <a:gd name="connsiteY13" fmla="*/ 95430 h 105733"/>
              <a:gd name="connsiteX14" fmla="*/ 38637 w 164850"/>
              <a:gd name="connsiteY14" fmla="*/ 103158 h 105733"/>
              <a:gd name="connsiteX15" fmla="*/ 46364 w 164850"/>
              <a:gd name="connsiteY15" fmla="*/ 105733 h 105733"/>
              <a:gd name="connsiteX16" fmla="*/ 154546 w 164850"/>
              <a:gd name="connsiteY16" fmla="*/ 103158 h 105733"/>
              <a:gd name="connsiteX17" fmla="*/ 162274 w 164850"/>
              <a:gd name="connsiteY17" fmla="*/ 98006 h 105733"/>
              <a:gd name="connsiteX18" fmla="*/ 164850 w 164850"/>
              <a:gd name="connsiteY18" fmla="*/ 90279 h 105733"/>
              <a:gd name="connsiteX19" fmla="*/ 162274 w 164850"/>
              <a:gd name="connsiteY19" fmla="*/ 18157 h 105733"/>
              <a:gd name="connsiteX20" fmla="*/ 146819 w 164850"/>
              <a:gd name="connsiteY20" fmla="*/ 7854 h 10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850" h="105733">
                <a:moveTo>
                  <a:pt x="146819" y="7854"/>
                </a:moveTo>
                <a:lnTo>
                  <a:pt x="146819" y="7854"/>
                </a:lnTo>
                <a:cubicBezTo>
                  <a:pt x="137375" y="6995"/>
                  <a:pt x="127759" y="7265"/>
                  <a:pt x="118486" y="5278"/>
                </a:cubicBezTo>
                <a:cubicBezTo>
                  <a:pt x="115459" y="4629"/>
                  <a:pt x="113848" y="309"/>
                  <a:pt x="110758" y="127"/>
                </a:cubicBezTo>
                <a:cubicBezTo>
                  <a:pt x="98728" y="-581"/>
                  <a:pt x="86717" y="1844"/>
                  <a:pt x="74697" y="2702"/>
                </a:cubicBezTo>
                <a:cubicBezTo>
                  <a:pt x="71263" y="3561"/>
                  <a:pt x="67785" y="4261"/>
                  <a:pt x="64394" y="5278"/>
                </a:cubicBezTo>
                <a:cubicBezTo>
                  <a:pt x="59193" y="6838"/>
                  <a:pt x="54091" y="8713"/>
                  <a:pt x="48940" y="10430"/>
                </a:cubicBezTo>
                <a:lnTo>
                  <a:pt x="33485" y="15581"/>
                </a:lnTo>
                <a:lnTo>
                  <a:pt x="25758" y="18157"/>
                </a:lnTo>
                <a:lnTo>
                  <a:pt x="18030" y="20733"/>
                </a:lnTo>
                <a:cubicBezTo>
                  <a:pt x="14596" y="25884"/>
                  <a:pt x="9685" y="30313"/>
                  <a:pt x="7727" y="36187"/>
                </a:cubicBezTo>
                <a:cubicBezTo>
                  <a:pt x="1457" y="55000"/>
                  <a:pt x="3893" y="46374"/>
                  <a:pt x="0" y="61945"/>
                </a:cubicBezTo>
                <a:cubicBezTo>
                  <a:pt x="4396" y="97108"/>
                  <a:pt x="-3825" y="73575"/>
                  <a:pt x="10303" y="87703"/>
                </a:cubicBezTo>
                <a:cubicBezTo>
                  <a:pt x="12492" y="89892"/>
                  <a:pt x="12830" y="93789"/>
                  <a:pt x="15455" y="95430"/>
                </a:cubicBezTo>
                <a:cubicBezTo>
                  <a:pt x="15457" y="95431"/>
                  <a:pt x="34773" y="101870"/>
                  <a:pt x="38637" y="103158"/>
                </a:cubicBezTo>
                <a:lnTo>
                  <a:pt x="46364" y="105733"/>
                </a:lnTo>
                <a:cubicBezTo>
                  <a:pt x="82425" y="104875"/>
                  <a:pt x="118555" y="105557"/>
                  <a:pt x="154546" y="103158"/>
                </a:cubicBezTo>
                <a:cubicBezTo>
                  <a:pt x="157635" y="102952"/>
                  <a:pt x="160340" y="100423"/>
                  <a:pt x="162274" y="98006"/>
                </a:cubicBezTo>
                <a:cubicBezTo>
                  <a:pt x="163970" y="95886"/>
                  <a:pt x="163991" y="92855"/>
                  <a:pt x="164850" y="90279"/>
                </a:cubicBezTo>
                <a:cubicBezTo>
                  <a:pt x="163991" y="66238"/>
                  <a:pt x="164591" y="42101"/>
                  <a:pt x="162274" y="18157"/>
                </a:cubicBezTo>
                <a:cubicBezTo>
                  <a:pt x="161976" y="15076"/>
                  <a:pt x="149395" y="9571"/>
                  <a:pt x="146819" y="7854"/>
                </a:cubicBez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4677716" y="4025621"/>
            <a:ext cx="440748" cy="134525"/>
          </a:xfrm>
          <a:custGeom>
            <a:avLst/>
            <a:gdLst>
              <a:gd name="connsiteX0" fmla="*/ 0 w 301366"/>
              <a:gd name="connsiteY0" fmla="*/ 66970 h 100455"/>
              <a:gd name="connsiteX1" fmla="*/ 0 w 301366"/>
              <a:gd name="connsiteY1" fmla="*/ 66970 h 100455"/>
              <a:gd name="connsiteX2" fmla="*/ 30910 w 301366"/>
              <a:gd name="connsiteY2" fmla="*/ 56667 h 100455"/>
              <a:gd name="connsiteX3" fmla="*/ 38637 w 301366"/>
              <a:gd name="connsiteY3" fmla="*/ 54091 h 100455"/>
              <a:gd name="connsiteX4" fmla="*/ 46364 w 301366"/>
              <a:gd name="connsiteY4" fmla="*/ 51515 h 100455"/>
              <a:gd name="connsiteX5" fmla="*/ 61819 w 301366"/>
              <a:gd name="connsiteY5" fmla="*/ 48939 h 100455"/>
              <a:gd name="connsiteX6" fmla="*/ 77274 w 301366"/>
              <a:gd name="connsiteY6" fmla="*/ 43788 h 100455"/>
              <a:gd name="connsiteX7" fmla="*/ 92728 w 301366"/>
              <a:gd name="connsiteY7" fmla="*/ 38636 h 100455"/>
              <a:gd name="connsiteX8" fmla="*/ 110759 w 301366"/>
              <a:gd name="connsiteY8" fmla="*/ 33485 h 100455"/>
              <a:gd name="connsiteX9" fmla="*/ 118486 w 301366"/>
              <a:gd name="connsiteY9" fmla="*/ 30909 h 100455"/>
              <a:gd name="connsiteX10" fmla="*/ 128789 w 301366"/>
              <a:gd name="connsiteY10" fmla="*/ 28333 h 100455"/>
              <a:gd name="connsiteX11" fmla="*/ 144244 w 301366"/>
              <a:gd name="connsiteY11" fmla="*/ 23182 h 100455"/>
              <a:gd name="connsiteX12" fmla="*/ 162274 w 301366"/>
              <a:gd name="connsiteY12" fmla="*/ 18030 h 100455"/>
              <a:gd name="connsiteX13" fmla="*/ 188032 w 301366"/>
              <a:gd name="connsiteY13" fmla="*/ 7727 h 100455"/>
              <a:gd name="connsiteX14" fmla="*/ 203486 w 301366"/>
              <a:gd name="connsiteY14" fmla="*/ 2575 h 100455"/>
              <a:gd name="connsiteX15" fmla="*/ 211214 w 301366"/>
              <a:gd name="connsiteY15" fmla="*/ 0 h 100455"/>
              <a:gd name="connsiteX16" fmla="*/ 273032 w 301366"/>
              <a:gd name="connsiteY16" fmla="*/ 2575 h 100455"/>
              <a:gd name="connsiteX17" fmla="*/ 280760 w 301366"/>
              <a:gd name="connsiteY17" fmla="*/ 7727 h 100455"/>
              <a:gd name="connsiteX18" fmla="*/ 293639 w 301366"/>
              <a:gd name="connsiteY18" fmla="*/ 30909 h 100455"/>
              <a:gd name="connsiteX19" fmla="*/ 301366 w 301366"/>
              <a:gd name="connsiteY19" fmla="*/ 38636 h 100455"/>
              <a:gd name="connsiteX20" fmla="*/ 298790 w 301366"/>
              <a:gd name="connsiteY20" fmla="*/ 69545 h 100455"/>
              <a:gd name="connsiteX21" fmla="*/ 291063 w 301366"/>
              <a:gd name="connsiteY21" fmla="*/ 74697 h 100455"/>
              <a:gd name="connsiteX22" fmla="*/ 265305 w 301366"/>
              <a:gd name="connsiteY22" fmla="*/ 82424 h 100455"/>
              <a:gd name="connsiteX23" fmla="*/ 198335 w 301366"/>
              <a:gd name="connsiteY23" fmla="*/ 85000 h 100455"/>
              <a:gd name="connsiteX24" fmla="*/ 185456 w 301366"/>
              <a:gd name="connsiteY24" fmla="*/ 87576 h 100455"/>
              <a:gd name="connsiteX25" fmla="*/ 170001 w 301366"/>
              <a:gd name="connsiteY25" fmla="*/ 92727 h 100455"/>
              <a:gd name="connsiteX26" fmla="*/ 162274 w 301366"/>
              <a:gd name="connsiteY26" fmla="*/ 95303 h 100455"/>
              <a:gd name="connsiteX27" fmla="*/ 139092 w 301366"/>
              <a:gd name="connsiteY27" fmla="*/ 100455 h 100455"/>
              <a:gd name="connsiteX28" fmla="*/ 74698 w 301366"/>
              <a:gd name="connsiteY28" fmla="*/ 97879 h 100455"/>
              <a:gd name="connsiteX29" fmla="*/ 66970 w 301366"/>
              <a:gd name="connsiteY29" fmla="*/ 82424 h 100455"/>
              <a:gd name="connsiteX30" fmla="*/ 51516 w 301366"/>
              <a:gd name="connsiteY30" fmla="*/ 72121 h 100455"/>
              <a:gd name="connsiteX31" fmla="*/ 43788 w 301366"/>
              <a:gd name="connsiteY31" fmla="*/ 66970 h 100455"/>
              <a:gd name="connsiteX32" fmla="*/ 0 w 301366"/>
              <a:gd name="connsiteY32" fmla="*/ 66970 h 10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01366" h="100455">
                <a:moveTo>
                  <a:pt x="0" y="66970"/>
                </a:moveTo>
                <a:lnTo>
                  <a:pt x="0" y="66970"/>
                </a:lnTo>
                <a:lnTo>
                  <a:pt x="30910" y="56667"/>
                </a:lnTo>
                <a:lnTo>
                  <a:pt x="38637" y="54091"/>
                </a:lnTo>
                <a:cubicBezTo>
                  <a:pt x="41213" y="53232"/>
                  <a:pt x="43686" y="51961"/>
                  <a:pt x="46364" y="51515"/>
                </a:cubicBezTo>
                <a:cubicBezTo>
                  <a:pt x="51516" y="50656"/>
                  <a:pt x="56752" y="50206"/>
                  <a:pt x="61819" y="48939"/>
                </a:cubicBezTo>
                <a:cubicBezTo>
                  <a:pt x="67087" y="47622"/>
                  <a:pt x="72122" y="45505"/>
                  <a:pt x="77274" y="43788"/>
                </a:cubicBezTo>
                <a:lnTo>
                  <a:pt x="92728" y="38636"/>
                </a:lnTo>
                <a:cubicBezTo>
                  <a:pt x="111254" y="32460"/>
                  <a:pt x="88119" y="39953"/>
                  <a:pt x="110759" y="33485"/>
                </a:cubicBezTo>
                <a:cubicBezTo>
                  <a:pt x="113370" y="32739"/>
                  <a:pt x="115875" y="31655"/>
                  <a:pt x="118486" y="30909"/>
                </a:cubicBezTo>
                <a:cubicBezTo>
                  <a:pt x="121890" y="29936"/>
                  <a:pt x="125398" y="29350"/>
                  <a:pt x="128789" y="28333"/>
                </a:cubicBezTo>
                <a:cubicBezTo>
                  <a:pt x="133990" y="26773"/>
                  <a:pt x="138976" y="24499"/>
                  <a:pt x="144244" y="23182"/>
                </a:cubicBezTo>
                <a:cubicBezTo>
                  <a:pt x="149473" y="21875"/>
                  <a:pt x="157100" y="20248"/>
                  <a:pt x="162274" y="18030"/>
                </a:cubicBezTo>
                <a:cubicBezTo>
                  <a:pt x="188801" y="6660"/>
                  <a:pt x="152859" y="19451"/>
                  <a:pt x="188032" y="7727"/>
                </a:cubicBezTo>
                <a:lnTo>
                  <a:pt x="203486" y="2575"/>
                </a:lnTo>
                <a:lnTo>
                  <a:pt x="211214" y="0"/>
                </a:lnTo>
                <a:cubicBezTo>
                  <a:pt x="231820" y="858"/>
                  <a:pt x="252534" y="298"/>
                  <a:pt x="273032" y="2575"/>
                </a:cubicBezTo>
                <a:cubicBezTo>
                  <a:pt x="276109" y="2917"/>
                  <a:pt x="278721" y="5397"/>
                  <a:pt x="280760" y="7727"/>
                </a:cubicBezTo>
                <a:cubicBezTo>
                  <a:pt x="324181" y="57352"/>
                  <a:pt x="275243" y="3315"/>
                  <a:pt x="293639" y="30909"/>
                </a:cubicBezTo>
                <a:cubicBezTo>
                  <a:pt x="295660" y="33940"/>
                  <a:pt x="298790" y="36060"/>
                  <a:pt x="301366" y="38636"/>
                </a:cubicBezTo>
                <a:cubicBezTo>
                  <a:pt x="300507" y="48939"/>
                  <a:pt x="301630" y="59604"/>
                  <a:pt x="298790" y="69545"/>
                </a:cubicBezTo>
                <a:cubicBezTo>
                  <a:pt x="297940" y="72522"/>
                  <a:pt x="293892" y="73440"/>
                  <a:pt x="291063" y="74697"/>
                </a:cubicBezTo>
                <a:cubicBezTo>
                  <a:pt x="289370" y="75450"/>
                  <a:pt x="269716" y="82130"/>
                  <a:pt x="265305" y="82424"/>
                </a:cubicBezTo>
                <a:cubicBezTo>
                  <a:pt x="243015" y="83910"/>
                  <a:pt x="220658" y="84141"/>
                  <a:pt x="198335" y="85000"/>
                </a:cubicBezTo>
                <a:cubicBezTo>
                  <a:pt x="194042" y="85859"/>
                  <a:pt x="189680" y="86424"/>
                  <a:pt x="185456" y="87576"/>
                </a:cubicBezTo>
                <a:cubicBezTo>
                  <a:pt x="180217" y="89005"/>
                  <a:pt x="175153" y="91010"/>
                  <a:pt x="170001" y="92727"/>
                </a:cubicBezTo>
                <a:cubicBezTo>
                  <a:pt x="167425" y="93586"/>
                  <a:pt x="164936" y="94770"/>
                  <a:pt x="162274" y="95303"/>
                </a:cubicBezTo>
                <a:cubicBezTo>
                  <a:pt x="145924" y="98573"/>
                  <a:pt x="153642" y="96817"/>
                  <a:pt x="139092" y="100455"/>
                </a:cubicBezTo>
                <a:cubicBezTo>
                  <a:pt x="117627" y="99596"/>
                  <a:pt x="95948" y="101027"/>
                  <a:pt x="74698" y="97879"/>
                </a:cubicBezTo>
                <a:cubicBezTo>
                  <a:pt x="69089" y="97048"/>
                  <a:pt x="69604" y="85058"/>
                  <a:pt x="66970" y="82424"/>
                </a:cubicBezTo>
                <a:cubicBezTo>
                  <a:pt x="62592" y="78046"/>
                  <a:pt x="56667" y="75555"/>
                  <a:pt x="51516" y="72121"/>
                </a:cubicBezTo>
                <a:cubicBezTo>
                  <a:pt x="48940" y="70404"/>
                  <a:pt x="45977" y="69159"/>
                  <a:pt x="43788" y="66970"/>
                </a:cubicBezTo>
                <a:lnTo>
                  <a:pt x="0" y="66970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Dowolny kształt 50"/>
          <p:cNvSpPr/>
          <p:nvPr/>
        </p:nvSpPr>
        <p:spPr>
          <a:xfrm>
            <a:off x="5222197" y="5764778"/>
            <a:ext cx="518931" cy="237213"/>
          </a:xfrm>
          <a:custGeom>
            <a:avLst/>
            <a:gdLst>
              <a:gd name="connsiteX0" fmla="*/ 138131 w 354825"/>
              <a:gd name="connsiteY0" fmla="*/ 27118 h 177136"/>
              <a:gd name="connsiteX1" fmla="*/ 138131 w 354825"/>
              <a:gd name="connsiteY1" fmla="*/ 27118 h 177136"/>
              <a:gd name="connsiteX2" fmla="*/ 102413 w 354825"/>
              <a:gd name="connsiteY2" fmla="*/ 29499 h 177136"/>
              <a:gd name="connsiteX3" fmla="*/ 85744 w 354825"/>
              <a:gd name="connsiteY3" fmla="*/ 34261 h 177136"/>
              <a:gd name="connsiteX4" fmla="*/ 73838 w 354825"/>
              <a:gd name="connsiteY4" fmla="*/ 48549 h 177136"/>
              <a:gd name="connsiteX5" fmla="*/ 64313 w 354825"/>
              <a:gd name="connsiteY5" fmla="*/ 65218 h 177136"/>
              <a:gd name="connsiteX6" fmla="*/ 59550 w 354825"/>
              <a:gd name="connsiteY6" fmla="*/ 72361 h 177136"/>
              <a:gd name="connsiteX7" fmla="*/ 38119 w 354825"/>
              <a:gd name="connsiteY7" fmla="*/ 84268 h 177136"/>
              <a:gd name="connsiteX8" fmla="*/ 23831 w 354825"/>
              <a:gd name="connsiteY8" fmla="*/ 91411 h 177136"/>
              <a:gd name="connsiteX9" fmla="*/ 16688 w 354825"/>
              <a:gd name="connsiteY9" fmla="*/ 96174 h 177136"/>
              <a:gd name="connsiteX10" fmla="*/ 9544 w 354825"/>
              <a:gd name="connsiteY10" fmla="*/ 110461 h 177136"/>
              <a:gd name="connsiteX11" fmla="*/ 2400 w 354825"/>
              <a:gd name="connsiteY11" fmla="*/ 141418 h 177136"/>
              <a:gd name="connsiteX12" fmla="*/ 19 w 354825"/>
              <a:gd name="connsiteY12" fmla="*/ 148561 h 177136"/>
              <a:gd name="connsiteX13" fmla="*/ 2400 w 354825"/>
              <a:gd name="connsiteY13" fmla="*/ 172374 h 177136"/>
              <a:gd name="connsiteX14" fmla="*/ 16688 w 354825"/>
              <a:gd name="connsiteY14" fmla="*/ 177136 h 177136"/>
              <a:gd name="connsiteX15" fmla="*/ 57169 w 354825"/>
              <a:gd name="connsiteY15" fmla="*/ 174755 h 177136"/>
              <a:gd name="connsiteX16" fmla="*/ 247669 w 354825"/>
              <a:gd name="connsiteY16" fmla="*/ 172374 h 177136"/>
              <a:gd name="connsiteX17" fmla="*/ 261956 w 354825"/>
              <a:gd name="connsiteY17" fmla="*/ 167611 h 177136"/>
              <a:gd name="connsiteX18" fmla="*/ 269100 w 354825"/>
              <a:gd name="connsiteY18" fmla="*/ 165230 h 177136"/>
              <a:gd name="connsiteX19" fmla="*/ 276244 w 354825"/>
              <a:gd name="connsiteY19" fmla="*/ 160468 h 177136"/>
              <a:gd name="connsiteX20" fmla="*/ 283388 w 354825"/>
              <a:gd name="connsiteY20" fmla="*/ 158086 h 177136"/>
              <a:gd name="connsiteX21" fmla="*/ 290531 w 354825"/>
              <a:gd name="connsiteY21" fmla="*/ 153324 h 177136"/>
              <a:gd name="connsiteX22" fmla="*/ 323869 w 354825"/>
              <a:gd name="connsiteY22" fmla="*/ 150943 h 177136"/>
              <a:gd name="connsiteX23" fmla="*/ 331013 w 354825"/>
              <a:gd name="connsiteY23" fmla="*/ 148561 h 177136"/>
              <a:gd name="connsiteX24" fmla="*/ 335775 w 354825"/>
              <a:gd name="connsiteY24" fmla="*/ 141418 h 177136"/>
              <a:gd name="connsiteX25" fmla="*/ 342919 w 354825"/>
              <a:gd name="connsiteY25" fmla="*/ 134274 h 177136"/>
              <a:gd name="connsiteX26" fmla="*/ 345300 w 354825"/>
              <a:gd name="connsiteY26" fmla="*/ 127130 h 177136"/>
              <a:gd name="connsiteX27" fmla="*/ 354825 w 354825"/>
              <a:gd name="connsiteY27" fmla="*/ 112843 h 177136"/>
              <a:gd name="connsiteX28" fmla="*/ 352444 w 354825"/>
              <a:gd name="connsiteY28" fmla="*/ 81886 h 177136"/>
              <a:gd name="connsiteX29" fmla="*/ 350063 w 354825"/>
              <a:gd name="connsiteY29" fmla="*/ 74743 h 177136"/>
              <a:gd name="connsiteX30" fmla="*/ 345300 w 354825"/>
              <a:gd name="connsiteY30" fmla="*/ 55693 h 177136"/>
              <a:gd name="connsiteX31" fmla="*/ 342919 w 354825"/>
              <a:gd name="connsiteY31" fmla="*/ 39024 h 177136"/>
              <a:gd name="connsiteX32" fmla="*/ 138131 w 354825"/>
              <a:gd name="connsiteY32" fmla="*/ 22355 h 177136"/>
              <a:gd name="connsiteX33" fmla="*/ 138131 w 354825"/>
              <a:gd name="connsiteY33" fmla="*/ 27118 h 17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4825" h="177136">
                <a:moveTo>
                  <a:pt x="138131" y="27118"/>
                </a:moveTo>
                <a:lnTo>
                  <a:pt x="138131" y="27118"/>
                </a:lnTo>
                <a:cubicBezTo>
                  <a:pt x="126225" y="27912"/>
                  <a:pt x="114280" y="28250"/>
                  <a:pt x="102413" y="29499"/>
                </a:cubicBezTo>
                <a:cubicBezTo>
                  <a:pt x="98043" y="29959"/>
                  <a:pt x="90171" y="32786"/>
                  <a:pt x="85744" y="34261"/>
                </a:cubicBezTo>
                <a:cubicBezTo>
                  <a:pt x="80476" y="39529"/>
                  <a:pt x="77154" y="41916"/>
                  <a:pt x="73838" y="48549"/>
                </a:cubicBezTo>
                <a:cubicBezTo>
                  <a:pt x="63538" y="69150"/>
                  <a:pt x="83496" y="38362"/>
                  <a:pt x="64313" y="65218"/>
                </a:cubicBezTo>
                <a:cubicBezTo>
                  <a:pt x="62650" y="67547"/>
                  <a:pt x="61704" y="70477"/>
                  <a:pt x="59550" y="72361"/>
                </a:cubicBezTo>
                <a:cubicBezTo>
                  <a:pt x="39534" y="89875"/>
                  <a:pt x="52290" y="77183"/>
                  <a:pt x="38119" y="84268"/>
                </a:cubicBezTo>
                <a:cubicBezTo>
                  <a:pt x="19661" y="93497"/>
                  <a:pt x="41781" y="85428"/>
                  <a:pt x="23831" y="91411"/>
                </a:cubicBezTo>
                <a:cubicBezTo>
                  <a:pt x="21450" y="92999"/>
                  <a:pt x="18712" y="94150"/>
                  <a:pt x="16688" y="96174"/>
                </a:cubicBezTo>
                <a:cubicBezTo>
                  <a:pt x="12071" y="100791"/>
                  <a:pt x="11481" y="104650"/>
                  <a:pt x="9544" y="110461"/>
                </a:cubicBezTo>
                <a:cubicBezTo>
                  <a:pt x="6453" y="132101"/>
                  <a:pt x="8938" y="121805"/>
                  <a:pt x="2400" y="141418"/>
                </a:cubicBezTo>
                <a:lnTo>
                  <a:pt x="19" y="148561"/>
                </a:lnTo>
                <a:cubicBezTo>
                  <a:pt x="813" y="156499"/>
                  <a:pt x="-1620" y="165483"/>
                  <a:pt x="2400" y="172374"/>
                </a:cubicBezTo>
                <a:cubicBezTo>
                  <a:pt x="4930" y="176710"/>
                  <a:pt x="16688" y="177136"/>
                  <a:pt x="16688" y="177136"/>
                </a:cubicBezTo>
                <a:cubicBezTo>
                  <a:pt x="30182" y="176342"/>
                  <a:pt x="43655" y="175034"/>
                  <a:pt x="57169" y="174755"/>
                </a:cubicBezTo>
                <a:cubicBezTo>
                  <a:pt x="120660" y="173446"/>
                  <a:pt x="184203" y="174588"/>
                  <a:pt x="247669" y="172374"/>
                </a:cubicBezTo>
                <a:cubicBezTo>
                  <a:pt x="252686" y="172199"/>
                  <a:pt x="257194" y="169199"/>
                  <a:pt x="261956" y="167611"/>
                </a:cubicBezTo>
                <a:cubicBezTo>
                  <a:pt x="264337" y="166817"/>
                  <a:pt x="267011" y="166622"/>
                  <a:pt x="269100" y="165230"/>
                </a:cubicBezTo>
                <a:cubicBezTo>
                  <a:pt x="271481" y="163643"/>
                  <a:pt x="273684" y="161748"/>
                  <a:pt x="276244" y="160468"/>
                </a:cubicBezTo>
                <a:cubicBezTo>
                  <a:pt x="278489" y="159345"/>
                  <a:pt x="281143" y="159209"/>
                  <a:pt x="283388" y="158086"/>
                </a:cubicBezTo>
                <a:cubicBezTo>
                  <a:pt x="285947" y="156806"/>
                  <a:pt x="287713" y="153821"/>
                  <a:pt x="290531" y="153324"/>
                </a:cubicBezTo>
                <a:cubicBezTo>
                  <a:pt x="301502" y="151388"/>
                  <a:pt x="312756" y="151737"/>
                  <a:pt x="323869" y="150943"/>
                </a:cubicBezTo>
                <a:cubicBezTo>
                  <a:pt x="326250" y="150149"/>
                  <a:pt x="329053" y="150129"/>
                  <a:pt x="331013" y="148561"/>
                </a:cubicBezTo>
                <a:cubicBezTo>
                  <a:pt x="333248" y="146773"/>
                  <a:pt x="333943" y="143616"/>
                  <a:pt x="335775" y="141418"/>
                </a:cubicBezTo>
                <a:cubicBezTo>
                  <a:pt x="337931" y="138831"/>
                  <a:pt x="340538" y="136655"/>
                  <a:pt x="342919" y="134274"/>
                </a:cubicBezTo>
                <a:cubicBezTo>
                  <a:pt x="343713" y="131893"/>
                  <a:pt x="343908" y="129219"/>
                  <a:pt x="345300" y="127130"/>
                </a:cubicBezTo>
                <a:cubicBezTo>
                  <a:pt x="357192" y="109291"/>
                  <a:pt x="349163" y="129828"/>
                  <a:pt x="354825" y="112843"/>
                </a:cubicBezTo>
                <a:cubicBezTo>
                  <a:pt x="354031" y="102524"/>
                  <a:pt x="353728" y="92156"/>
                  <a:pt x="352444" y="81886"/>
                </a:cubicBezTo>
                <a:cubicBezTo>
                  <a:pt x="352133" y="79396"/>
                  <a:pt x="350672" y="77178"/>
                  <a:pt x="350063" y="74743"/>
                </a:cubicBezTo>
                <a:cubicBezTo>
                  <a:pt x="344316" y="51756"/>
                  <a:pt x="350742" y="72020"/>
                  <a:pt x="345300" y="55693"/>
                </a:cubicBezTo>
                <a:cubicBezTo>
                  <a:pt x="344506" y="50137"/>
                  <a:pt x="344181" y="44493"/>
                  <a:pt x="342919" y="39024"/>
                </a:cubicBezTo>
                <a:cubicBezTo>
                  <a:pt x="325046" y="-38425"/>
                  <a:pt x="237224" y="23521"/>
                  <a:pt x="138131" y="22355"/>
                </a:cubicBezTo>
                <a:cubicBezTo>
                  <a:pt x="137337" y="22346"/>
                  <a:pt x="138131" y="26324"/>
                  <a:pt x="138131" y="27118"/>
                </a:cubicBezTo>
                <a:close/>
              </a:path>
            </a:pathLst>
          </a:custGeom>
          <a:solidFill>
            <a:srgbClr val="B4C97C"/>
          </a:solidFill>
          <a:ln>
            <a:solidFill>
              <a:srgbClr val="B4C9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/>
          <p:cNvSpPr txBox="1"/>
          <p:nvPr/>
        </p:nvSpPr>
        <p:spPr>
          <a:xfrm>
            <a:off x="5096118" y="2272990"/>
            <a:ext cx="759398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Nakło</a:t>
            </a:r>
            <a:endParaRPr lang="pl-PL" sz="10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957824" y="3428577"/>
            <a:ext cx="525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Kcynia</a:t>
            </a:r>
            <a:endParaRPr lang="pl-PL" sz="1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3947053" y="4551911"/>
            <a:ext cx="875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0000"/>
                </a:solidFill>
              </a:rPr>
              <a:t>Gołańcz</a:t>
            </a:r>
            <a:endParaRPr lang="pl-PL" sz="1000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878060" y="5951874"/>
            <a:ext cx="117884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Wągrowiec</a:t>
            </a:r>
            <a:endParaRPr lang="pl-PL" sz="10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6054118" y="3282651"/>
            <a:ext cx="850633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Szubin</a:t>
            </a:r>
            <a:endParaRPr lang="pl-PL" sz="10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055020" y="4183616"/>
            <a:ext cx="109297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Margonin</a:t>
            </a:r>
            <a:endParaRPr lang="pl-PL" sz="1000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809830" y="4025621"/>
            <a:ext cx="982412" cy="339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Chodzież</a:t>
            </a:r>
            <a:endParaRPr lang="pl-PL" sz="1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2352037" y="3231384"/>
            <a:ext cx="1072800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Szamocin</a:t>
            </a:r>
            <a:endParaRPr lang="pl-PL" sz="1000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376554" y="909392"/>
            <a:ext cx="608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Mrocza</a:t>
            </a:r>
            <a:endParaRPr lang="pl-PL" sz="10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6443053" y="1900805"/>
            <a:ext cx="702222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Ślesin</a:t>
            </a:r>
            <a:endParaRPr lang="pl-PL" sz="10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111153" y="1981684"/>
            <a:ext cx="573646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Piła</a:t>
            </a:r>
            <a:endParaRPr lang="pl-PL" sz="1000" dirty="0"/>
          </a:p>
        </p:txBody>
      </p:sp>
      <p:sp>
        <p:nvSpPr>
          <p:cNvPr id="70" name="pole tekstowe 69"/>
          <p:cNvSpPr txBox="1"/>
          <p:nvPr/>
        </p:nvSpPr>
        <p:spPr>
          <a:xfrm>
            <a:off x="6110620" y="5185432"/>
            <a:ext cx="68955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Żnin</a:t>
            </a:r>
            <a:endParaRPr lang="pl-PL" sz="400" dirty="0"/>
          </a:p>
        </p:txBody>
      </p:sp>
      <p:sp>
        <p:nvSpPr>
          <p:cNvPr id="69" name="pole tekstowe 68"/>
          <p:cNvSpPr txBox="1"/>
          <p:nvPr/>
        </p:nvSpPr>
        <p:spPr>
          <a:xfrm>
            <a:off x="7565131" y="3981769"/>
            <a:ext cx="929734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Łabiszyn</a:t>
            </a:r>
            <a:endParaRPr lang="pl-PL" sz="1000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3389301" y="2065670"/>
            <a:ext cx="743415" cy="329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Osiek</a:t>
            </a:r>
            <a:endParaRPr lang="pl-PL" sz="1000" dirty="0"/>
          </a:p>
        </p:txBody>
      </p:sp>
      <p:sp>
        <p:nvSpPr>
          <p:cNvPr id="72" name="Schemat blokowy: łącznik 71"/>
          <p:cNvSpPr/>
          <p:nvPr/>
        </p:nvSpPr>
        <p:spPr>
          <a:xfrm>
            <a:off x="4404722" y="383714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6" name="Schemat blokowy: łącznik 75"/>
          <p:cNvSpPr/>
          <p:nvPr/>
        </p:nvSpPr>
        <p:spPr>
          <a:xfrm>
            <a:off x="4067347" y="4025621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Schemat blokowy: łącznik 76"/>
          <p:cNvSpPr/>
          <p:nvPr/>
        </p:nvSpPr>
        <p:spPr>
          <a:xfrm>
            <a:off x="3617583" y="4034578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Schemat blokowy: łącznik 77"/>
          <p:cNvSpPr/>
          <p:nvPr/>
        </p:nvSpPr>
        <p:spPr>
          <a:xfrm>
            <a:off x="3388506" y="4220175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9" name="Schemat blokowy: łącznik 78"/>
          <p:cNvSpPr/>
          <p:nvPr/>
        </p:nvSpPr>
        <p:spPr>
          <a:xfrm>
            <a:off x="4709322" y="4713843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1" name="Schemat blokowy: łącznik 80"/>
          <p:cNvSpPr/>
          <p:nvPr/>
        </p:nvSpPr>
        <p:spPr>
          <a:xfrm>
            <a:off x="4699538" y="4021570"/>
            <a:ext cx="157950" cy="1446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3218249" y="4303403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Lipiny</a:t>
            </a:r>
            <a:endParaRPr lang="pl-PL" sz="800" dirty="0"/>
          </a:p>
        </p:txBody>
      </p:sp>
      <p:sp>
        <p:nvSpPr>
          <p:cNvPr id="83" name="pole tekstowe 82"/>
          <p:cNvSpPr txBox="1"/>
          <p:nvPr/>
        </p:nvSpPr>
        <p:spPr>
          <a:xfrm>
            <a:off x="4384592" y="4792211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Czeszewo</a:t>
            </a:r>
            <a:endParaRPr lang="pl-PL" sz="800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4645130" y="4064313"/>
            <a:ext cx="952420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Panigródz</a:t>
            </a:r>
            <a:endParaRPr lang="pl-PL" sz="800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4008384" y="3682089"/>
            <a:ext cx="622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Smogulec</a:t>
            </a:r>
            <a:endParaRPr lang="pl-PL" sz="800" dirty="0"/>
          </a:p>
        </p:txBody>
      </p:sp>
      <p:sp>
        <p:nvSpPr>
          <p:cNvPr id="63" name="pole tekstowe 62"/>
          <p:cNvSpPr txBox="1"/>
          <p:nvPr/>
        </p:nvSpPr>
        <p:spPr>
          <a:xfrm>
            <a:off x="3352716" y="3876091"/>
            <a:ext cx="643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Czesławice</a:t>
            </a:r>
            <a:endParaRPr lang="pl-PL" sz="900" dirty="0"/>
          </a:p>
        </p:txBody>
      </p:sp>
      <p:sp>
        <p:nvSpPr>
          <p:cNvPr id="87" name="pole tekstowe 86"/>
          <p:cNvSpPr txBox="1"/>
          <p:nvPr/>
        </p:nvSpPr>
        <p:spPr>
          <a:xfrm>
            <a:off x="3850875" y="4070145"/>
            <a:ext cx="728804" cy="2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Chojna</a:t>
            </a:r>
            <a:endParaRPr lang="pl-PL" sz="800" dirty="0"/>
          </a:p>
        </p:txBody>
      </p:sp>
      <p:sp>
        <p:nvSpPr>
          <p:cNvPr id="67" name="Dowolny kształt 66"/>
          <p:cNvSpPr/>
          <p:nvPr/>
        </p:nvSpPr>
        <p:spPr>
          <a:xfrm>
            <a:off x="4974393" y="440503"/>
            <a:ext cx="192323" cy="326384"/>
          </a:xfrm>
          <a:custGeom>
            <a:avLst/>
            <a:gdLst>
              <a:gd name="connsiteX0" fmla="*/ 69057 w 173338"/>
              <a:gd name="connsiteY0" fmla="*/ 21504 h 78654"/>
              <a:gd name="connsiteX1" fmla="*/ 69057 w 173338"/>
              <a:gd name="connsiteY1" fmla="*/ 21504 h 78654"/>
              <a:gd name="connsiteX2" fmla="*/ 88107 w 173338"/>
              <a:gd name="connsiteY2" fmla="*/ 31029 h 78654"/>
              <a:gd name="connsiteX3" fmla="*/ 104775 w 173338"/>
              <a:gd name="connsiteY3" fmla="*/ 35792 h 78654"/>
              <a:gd name="connsiteX4" fmla="*/ 119063 w 173338"/>
              <a:gd name="connsiteY4" fmla="*/ 40554 h 78654"/>
              <a:gd name="connsiteX5" fmla="*/ 135732 w 173338"/>
              <a:gd name="connsiteY5" fmla="*/ 42935 h 78654"/>
              <a:gd name="connsiteX6" fmla="*/ 157163 w 173338"/>
              <a:gd name="connsiteY6" fmla="*/ 47698 h 78654"/>
              <a:gd name="connsiteX7" fmla="*/ 164307 w 173338"/>
              <a:gd name="connsiteY7" fmla="*/ 50079 h 78654"/>
              <a:gd name="connsiteX8" fmla="*/ 171450 w 173338"/>
              <a:gd name="connsiteY8" fmla="*/ 54842 h 78654"/>
              <a:gd name="connsiteX9" fmla="*/ 161925 w 173338"/>
              <a:gd name="connsiteY9" fmla="*/ 78654 h 78654"/>
              <a:gd name="connsiteX10" fmla="*/ 104775 w 173338"/>
              <a:gd name="connsiteY10" fmla="*/ 76273 h 78654"/>
              <a:gd name="connsiteX11" fmla="*/ 102394 w 173338"/>
              <a:gd name="connsiteY11" fmla="*/ 69129 h 78654"/>
              <a:gd name="connsiteX12" fmla="*/ 95250 w 173338"/>
              <a:gd name="connsiteY12" fmla="*/ 61985 h 78654"/>
              <a:gd name="connsiteX13" fmla="*/ 64294 w 173338"/>
              <a:gd name="connsiteY13" fmla="*/ 54842 h 78654"/>
              <a:gd name="connsiteX14" fmla="*/ 35719 w 173338"/>
              <a:gd name="connsiteY14" fmla="*/ 45317 h 78654"/>
              <a:gd name="connsiteX15" fmla="*/ 28575 w 173338"/>
              <a:gd name="connsiteY15" fmla="*/ 42935 h 78654"/>
              <a:gd name="connsiteX16" fmla="*/ 21432 w 173338"/>
              <a:gd name="connsiteY16" fmla="*/ 40554 h 78654"/>
              <a:gd name="connsiteX17" fmla="*/ 14288 w 173338"/>
              <a:gd name="connsiteY17" fmla="*/ 33410 h 78654"/>
              <a:gd name="connsiteX18" fmla="*/ 9525 w 173338"/>
              <a:gd name="connsiteY18" fmla="*/ 26267 h 78654"/>
              <a:gd name="connsiteX19" fmla="*/ 2382 w 173338"/>
              <a:gd name="connsiteY19" fmla="*/ 21504 h 78654"/>
              <a:gd name="connsiteX20" fmla="*/ 0 w 173338"/>
              <a:gd name="connsiteY20" fmla="*/ 14360 h 78654"/>
              <a:gd name="connsiteX21" fmla="*/ 54769 w 173338"/>
              <a:gd name="connsiteY21" fmla="*/ 7217 h 78654"/>
              <a:gd name="connsiteX22" fmla="*/ 61913 w 173338"/>
              <a:gd name="connsiteY22" fmla="*/ 11979 h 78654"/>
              <a:gd name="connsiteX23" fmla="*/ 69057 w 173338"/>
              <a:gd name="connsiteY23" fmla="*/ 21504 h 78654"/>
              <a:gd name="connsiteX0" fmla="*/ 69057 w 173338"/>
              <a:gd name="connsiteY0" fmla="*/ 150025 h 207175"/>
              <a:gd name="connsiteX1" fmla="*/ 69057 w 173338"/>
              <a:gd name="connsiteY1" fmla="*/ 150025 h 207175"/>
              <a:gd name="connsiteX2" fmla="*/ 88107 w 173338"/>
              <a:gd name="connsiteY2" fmla="*/ 159550 h 207175"/>
              <a:gd name="connsiteX3" fmla="*/ 104775 w 173338"/>
              <a:gd name="connsiteY3" fmla="*/ 164313 h 207175"/>
              <a:gd name="connsiteX4" fmla="*/ 119063 w 173338"/>
              <a:gd name="connsiteY4" fmla="*/ 169075 h 207175"/>
              <a:gd name="connsiteX5" fmla="*/ 135732 w 173338"/>
              <a:gd name="connsiteY5" fmla="*/ 171456 h 207175"/>
              <a:gd name="connsiteX6" fmla="*/ 157163 w 173338"/>
              <a:gd name="connsiteY6" fmla="*/ 176219 h 207175"/>
              <a:gd name="connsiteX7" fmla="*/ 164307 w 173338"/>
              <a:gd name="connsiteY7" fmla="*/ 178600 h 207175"/>
              <a:gd name="connsiteX8" fmla="*/ 171450 w 173338"/>
              <a:gd name="connsiteY8" fmla="*/ 183363 h 207175"/>
              <a:gd name="connsiteX9" fmla="*/ 161925 w 173338"/>
              <a:gd name="connsiteY9" fmla="*/ 207175 h 207175"/>
              <a:gd name="connsiteX10" fmla="*/ 104775 w 173338"/>
              <a:gd name="connsiteY10" fmla="*/ 204794 h 207175"/>
              <a:gd name="connsiteX11" fmla="*/ 102394 w 173338"/>
              <a:gd name="connsiteY11" fmla="*/ 197650 h 207175"/>
              <a:gd name="connsiteX12" fmla="*/ 95250 w 173338"/>
              <a:gd name="connsiteY12" fmla="*/ 190506 h 207175"/>
              <a:gd name="connsiteX13" fmla="*/ 64294 w 173338"/>
              <a:gd name="connsiteY13" fmla="*/ 183363 h 207175"/>
              <a:gd name="connsiteX14" fmla="*/ 35719 w 173338"/>
              <a:gd name="connsiteY14" fmla="*/ 173838 h 207175"/>
              <a:gd name="connsiteX15" fmla="*/ 28575 w 173338"/>
              <a:gd name="connsiteY15" fmla="*/ 171456 h 207175"/>
              <a:gd name="connsiteX16" fmla="*/ 21432 w 173338"/>
              <a:gd name="connsiteY16" fmla="*/ 169075 h 207175"/>
              <a:gd name="connsiteX17" fmla="*/ 14288 w 173338"/>
              <a:gd name="connsiteY17" fmla="*/ 161931 h 207175"/>
              <a:gd name="connsiteX18" fmla="*/ 9525 w 173338"/>
              <a:gd name="connsiteY18" fmla="*/ 154788 h 207175"/>
              <a:gd name="connsiteX19" fmla="*/ 2382 w 173338"/>
              <a:gd name="connsiteY19" fmla="*/ 150025 h 207175"/>
              <a:gd name="connsiteX20" fmla="*/ 0 w 173338"/>
              <a:gd name="connsiteY20" fmla="*/ 142881 h 207175"/>
              <a:gd name="connsiteX21" fmla="*/ 54769 w 173338"/>
              <a:gd name="connsiteY21" fmla="*/ 135738 h 207175"/>
              <a:gd name="connsiteX22" fmla="*/ 23813 w 173338"/>
              <a:gd name="connsiteY22" fmla="*/ 7 h 207175"/>
              <a:gd name="connsiteX23" fmla="*/ 69057 w 173338"/>
              <a:gd name="connsiteY23" fmla="*/ 150025 h 207175"/>
              <a:gd name="connsiteX0" fmla="*/ 72990 w 177271"/>
              <a:gd name="connsiteY0" fmla="*/ 150047 h 207197"/>
              <a:gd name="connsiteX1" fmla="*/ 72990 w 177271"/>
              <a:gd name="connsiteY1" fmla="*/ 150047 h 207197"/>
              <a:gd name="connsiteX2" fmla="*/ 92040 w 177271"/>
              <a:gd name="connsiteY2" fmla="*/ 159572 h 207197"/>
              <a:gd name="connsiteX3" fmla="*/ 108708 w 177271"/>
              <a:gd name="connsiteY3" fmla="*/ 164335 h 207197"/>
              <a:gd name="connsiteX4" fmla="*/ 122996 w 177271"/>
              <a:gd name="connsiteY4" fmla="*/ 169097 h 207197"/>
              <a:gd name="connsiteX5" fmla="*/ 139665 w 177271"/>
              <a:gd name="connsiteY5" fmla="*/ 171478 h 207197"/>
              <a:gd name="connsiteX6" fmla="*/ 161096 w 177271"/>
              <a:gd name="connsiteY6" fmla="*/ 176241 h 207197"/>
              <a:gd name="connsiteX7" fmla="*/ 168240 w 177271"/>
              <a:gd name="connsiteY7" fmla="*/ 178622 h 207197"/>
              <a:gd name="connsiteX8" fmla="*/ 175383 w 177271"/>
              <a:gd name="connsiteY8" fmla="*/ 183385 h 207197"/>
              <a:gd name="connsiteX9" fmla="*/ 165858 w 177271"/>
              <a:gd name="connsiteY9" fmla="*/ 207197 h 207197"/>
              <a:gd name="connsiteX10" fmla="*/ 108708 w 177271"/>
              <a:gd name="connsiteY10" fmla="*/ 204816 h 207197"/>
              <a:gd name="connsiteX11" fmla="*/ 106327 w 177271"/>
              <a:gd name="connsiteY11" fmla="*/ 197672 h 207197"/>
              <a:gd name="connsiteX12" fmla="*/ 99183 w 177271"/>
              <a:gd name="connsiteY12" fmla="*/ 190528 h 207197"/>
              <a:gd name="connsiteX13" fmla="*/ 68227 w 177271"/>
              <a:gd name="connsiteY13" fmla="*/ 183385 h 207197"/>
              <a:gd name="connsiteX14" fmla="*/ 39652 w 177271"/>
              <a:gd name="connsiteY14" fmla="*/ 173860 h 207197"/>
              <a:gd name="connsiteX15" fmla="*/ 32508 w 177271"/>
              <a:gd name="connsiteY15" fmla="*/ 171478 h 207197"/>
              <a:gd name="connsiteX16" fmla="*/ 25365 w 177271"/>
              <a:gd name="connsiteY16" fmla="*/ 169097 h 207197"/>
              <a:gd name="connsiteX17" fmla="*/ 18221 w 177271"/>
              <a:gd name="connsiteY17" fmla="*/ 161953 h 207197"/>
              <a:gd name="connsiteX18" fmla="*/ 13458 w 177271"/>
              <a:gd name="connsiteY18" fmla="*/ 154810 h 207197"/>
              <a:gd name="connsiteX19" fmla="*/ 6315 w 177271"/>
              <a:gd name="connsiteY19" fmla="*/ 150047 h 207197"/>
              <a:gd name="connsiteX20" fmla="*/ 3933 w 177271"/>
              <a:gd name="connsiteY20" fmla="*/ 142903 h 207197"/>
              <a:gd name="connsiteX21" fmla="*/ 11077 w 177271"/>
              <a:gd name="connsiteY21" fmla="*/ 30985 h 207197"/>
              <a:gd name="connsiteX22" fmla="*/ 27746 w 177271"/>
              <a:gd name="connsiteY22" fmla="*/ 29 h 207197"/>
              <a:gd name="connsiteX23" fmla="*/ 72990 w 177271"/>
              <a:gd name="connsiteY23" fmla="*/ 150047 h 207197"/>
              <a:gd name="connsiteX0" fmla="*/ 74002 w 178283"/>
              <a:gd name="connsiteY0" fmla="*/ 150047 h 207197"/>
              <a:gd name="connsiteX1" fmla="*/ 74002 w 178283"/>
              <a:gd name="connsiteY1" fmla="*/ 150047 h 207197"/>
              <a:gd name="connsiteX2" fmla="*/ 93052 w 178283"/>
              <a:gd name="connsiteY2" fmla="*/ 159572 h 207197"/>
              <a:gd name="connsiteX3" fmla="*/ 109720 w 178283"/>
              <a:gd name="connsiteY3" fmla="*/ 164335 h 207197"/>
              <a:gd name="connsiteX4" fmla="*/ 124008 w 178283"/>
              <a:gd name="connsiteY4" fmla="*/ 169097 h 207197"/>
              <a:gd name="connsiteX5" fmla="*/ 140677 w 178283"/>
              <a:gd name="connsiteY5" fmla="*/ 171478 h 207197"/>
              <a:gd name="connsiteX6" fmla="*/ 162108 w 178283"/>
              <a:gd name="connsiteY6" fmla="*/ 176241 h 207197"/>
              <a:gd name="connsiteX7" fmla="*/ 169252 w 178283"/>
              <a:gd name="connsiteY7" fmla="*/ 178622 h 207197"/>
              <a:gd name="connsiteX8" fmla="*/ 176395 w 178283"/>
              <a:gd name="connsiteY8" fmla="*/ 183385 h 207197"/>
              <a:gd name="connsiteX9" fmla="*/ 166870 w 178283"/>
              <a:gd name="connsiteY9" fmla="*/ 207197 h 207197"/>
              <a:gd name="connsiteX10" fmla="*/ 109720 w 178283"/>
              <a:gd name="connsiteY10" fmla="*/ 204816 h 207197"/>
              <a:gd name="connsiteX11" fmla="*/ 107339 w 178283"/>
              <a:gd name="connsiteY11" fmla="*/ 197672 h 207197"/>
              <a:gd name="connsiteX12" fmla="*/ 100195 w 178283"/>
              <a:gd name="connsiteY12" fmla="*/ 190528 h 207197"/>
              <a:gd name="connsiteX13" fmla="*/ 69239 w 178283"/>
              <a:gd name="connsiteY13" fmla="*/ 183385 h 207197"/>
              <a:gd name="connsiteX14" fmla="*/ 40664 w 178283"/>
              <a:gd name="connsiteY14" fmla="*/ 173860 h 207197"/>
              <a:gd name="connsiteX15" fmla="*/ 33520 w 178283"/>
              <a:gd name="connsiteY15" fmla="*/ 171478 h 207197"/>
              <a:gd name="connsiteX16" fmla="*/ 26377 w 178283"/>
              <a:gd name="connsiteY16" fmla="*/ 169097 h 207197"/>
              <a:gd name="connsiteX17" fmla="*/ 19233 w 178283"/>
              <a:gd name="connsiteY17" fmla="*/ 161953 h 207197"/>
              <a:gd name="connsiteX18" fmla="*/ 14470 w 178283"/>
              <a:gd name="connsiteY18" fmla="*/ 154810 h 207197"/>
              <a:gd name="connsiteX19" fmla="*/ 7327 w 178283"/>
              <a:gd name="connsiteY19" fmla="*/ 150047 h 207197"/>
              <a:gd name="connsiteX20" fmla="*/ 2564 w 178283"/>
              <a:gd name="connsiteY20" fmla="*/ 123853 h 207197"/>
              <a:gd name="connsiteX21" fmla="*/ 12089 w 178283"/>
              <a:gd name="connsiteY21" fmla="*/ 30985 h 207197"/>
              <a:gd name="connsiteX22" fmla="*/ 28758 w 178283"/>
              <a:gd name="connsiteY22" fmla="*/ 29 h 207197"/>
              <a:gd name="connsiteX23" fmla="*/ 74002 w 178283"/>
              <a:gd name="connsiteY23" fmla="*/ 150047 h 207197"/>
              <a:gd name="connsiteX0" fmla="*/ 74002 w 178283"/>
              <a:gd name="connsiteY0" fmla="*/ 150047 h 326314"/>
              <a:gd name="connsiteX1" fmla="*/ 74002 w 178283"/>
              <a:gd name="connsiteY1" fmla="*/ 150047 h 326314"/>
              <a:gd name="connsiteX2" fmla="*/ 93052 w 178283"/>
              <a:gd name="connsiteY2" fmla="*/ 159572 h 326314"/>
              <a:gd name="connsiteX3" fmla="*/ 109720 w 178283"/>
              <a:gd name="connsiteY3" fmla="*/ 164335 h 326314"/>
              <a:gd name="connsiteX4" fmla="*/ 124008 w 178283"/>
              <a:gd name="connsiteY4" fmla="*/ 169097 h 326314"/>
              <a:gd name="connsiteX5" fmla="*/ 140677 w 178283"/>
              <a:gd name="connsiteY5" fmla="*/ 171478 h 326314"/>
              <a:gd name="connsiteX6" fmla="*/ 162108 w 178283"/>
              <a:gd name="connsiteY6" fmla="*/ 176241 h 326314"/>
              <a:gd name="connsiteX7" fmla="*/ 169252 w 178283"/>
              <a:gd name="connsiteY7" fmla="*/ 178622 h 326314"/>
              <a:gd name="connsiteX8" fmla="*/ 176395 w 178283"/>
              <a:gd name="connsiteY8" fmla="*/ 183385 h 326314"/>
              <a:gd name="connsiteX9" fmla="*/ 166870 w 178283"/>
              <a:gd name="connsiteY9" fmla="*/ 207197 h 326314"/>
              <a:gd name="connsiteX10" fmla="*/ 128770 w 178283"/>
              <a:gd name="connsiteY10" fmla="*/ 326260 h 326314"/>
              <a:gd name="connsiteX11" fmla="*/ 107339 w 178283"/>
              <a:gd name="connsiteY11" fmla="*/ 197672 h 326314"/>
              <a:gd name="connsiteX12" fmla="*/ 100195 w 178283"/>
              <a:gd name="connsiteY12" fmla="*/ 190528 h 326314"/>
              <a:gd name="connsiteX13" fmla="*/ 69239 w 178283"/>
              <a:gd name="connsiteY13" fmla="*/ 183385 h 326314"/>
              <a:gd name="connsiteX14" fmla="*/ 40664 w 178283"/>
              <a:gd name="connsiteY14" fmla="*/ 173860 h 326314"/>
              <a:gd name="connsiteX15" fmla="*/ 33520 w 178283"/>
              <a:gd name="connsiteY15" fmla="*/ 171478 h 326314"/>
              <a:gd name="connsiteX16" fmla="*/ 26377 w 178283"/>
              <a:gd name="connsiteY16" fmla="*/ 169097 h 326314"/>
              <a:gd name="connsiteX17" fmla="*/ 19233 w 178283"/>
              <a:gd name="connsiteY17" fmla="*/ 161953 h 326314"/>
              <a:gd name="connsiteX18" fmla="*/ 14470 w 178283"/>
              <a:gd name="connsiteY18" fmla="*/ 154810 h 326314"/>
              <a:gd name="connsiteX19" fmla="*/ 7327 w 178283"/>
              <a:gd name="connsiteY19" fmla="*/ 150047 h 326314"/>
              <a:gd name="connsiteX20" fmla="*/ 2564 w 178283"/>
              <a:gd name="connsiteY20" fmla="*/ 123853 h 326314"/>
              <a:gd name="connsiteX21" fmla="*/ 12089 w 178283"/>
              <a:gd name="connsiteY21" fmla="*/ 30985 h 326314"/>
              <a:gd name="connsiteX22" fmla="*/ 28758 w 178283"/>
              <a:gd name="connsiteY22" fmla="*/ 29 h 326314"/>
              <a:gd name="connsiteX23" fmla="*/ 74002 w 178283"/>
              <a:gd name="connsiteY23" fmla="*/ 150047 h 326314"/>
              <a:gd name="connsiteX0" fmla="*/ 74002 w 178555"/>
              <a:gd name="connsiteY0" fmla="*/ 150047 h 329139"/>
              <a:gd name="connsiteX1" fmla="*/ 74002 w 178555"/>
              <a:gd name="connsiteY1" fmla="*/ 150047 h 329139"/>
              <a:gd name="connsiteX2" fmla="*/ 93052 w 178555"/>
              <a:gd name="connsiteY2" fmla="*/ 159572 h 329139"/>
              <a:gd name="connsiteX3" fmla="*/ 109720 w 178555"/>
              <a:gd name="connsiteY3" fmla="*/ 164335 h 329139"/>
              <a:gd name="connsiteX4" fmla="*/ 124008 w 178555"/>
              <a:gd name="connsiteY4" fmla="*/ 169097 h 329139"/>
              <a:gd name="connsiteX5" fmla="*/ 140677 w 178555"/>
              <a:gd name="connsiteY5" fmla="*/ 171478 h 329139"/>
              <a:gd name="connsiteX6" fmla="*/ 162108 w 178555"/>
              <a:gd name="connsiteY6" fmla="*/ 176241 h 329139"/>
              <a:gd name="connsiteX7" fmla="*/ 169252 w 178555"/>
              <a:gd name="connsiteY7" fmla="*/ 178622 h 329139"/>
              <a:gd name="connsiteX8" fmla="*/ 176395 w 178555"/>
              <a:gd name="connsiteY8" fmla="*/ 183385 h 329139"/>
              <a:gd name="connsiteX9" fmla="*/ 171632 w 178555"/>
              <a:gd name="connsiteY9" fmla="*/ 290541 h 329139"/>
              <a:gd name="connsiteX10" fmla="*/ 128770 w 178555"/>
              <a:gd name="connsiteY10" fmla="*/ 326260 h 329139"/>
              <a:gd name="connsiteX11" fmla="*/ 107339 w 178555"/>
              <a:gd name="connsiteY11" fmla="*/ 197672 h 329139"/>
              <a:gd name="connsiteX12" fmla="*/ 100195 w 178555"/>
              <a:gd name="connsiteY12" fmla="*/ 190528 h 329139"/>
              <a:gd name="connsiteX13" fmla="*/ 69239 w 178555"/>
              <a:gd name="connsiteY13" fmla="*/ 183385 h 329139"/>
              <a:gd name="connsiteX14" fmla="*/ 40664 w 178555"/>
              <a:gd name="connsiteY14" fmla="*/ 173860 h 329139"/>
              <a:gd name="connsiteX15" fmla="*/ 33520 w 178555"/>
              <a:gd name="connsiteY15" fmla="*/ 171478 h 329139"/>
              <a:gd name="connsiteX16" fmla="*/ 26377 w 178555"/>
              <a:gd name="connsiteY16" fmla="*/ 169097 h 329139"/>
              <a:gd name="connsiteX17" fmla="*/ 19233 w 178555"/>
              <a:gd name="connsiteY17" fmla="*/ 161953 h 329139"/>
              <a:gd name="connsiteX18" fmla="*/ 14470 w 178555"/>
              <a:gd name="connsiteY18" fmla="*/ 154810 h 329139"/>
              <a:gd name="connsiteX19" fmla="*/ 7327 w 178555"/>
              <a:gd name="connsiteY19" fmla="*/ 150047 h 329139"/>
              <a:gd name="connsiteX20" fmla="*/ 2564 w 178555"/>
              <a:gd name="connsiteY20" fmla="*/ 123853 h 329139"/>
              <a:gd name="connsiteX21" fmla="*/ 12089 w 178555"/>
              <a:gd name="connsiteY21" fmla="*/ 30985 h 329139"/>
              <a:gd name="connsiteX22" fmla="*/ 28758 w 178555"/>
              <a:gd name="connsiteY22" fmla="*/ 29 h 329139"/>
              <a:gd name="connsiteX23" fmla="*/ 74002 w 178555"/>
              <a:gd name="connsiteY23" fmla="*/ 150047 h 329139"/>
              <a:gd name="connsiteX0" fmla="*/ 74002 w 185953"/>
              <a:gd name="connsiteY0" fmla="*/ 150047 h 329139"/>
              <a:gd name="connsiteX1" fmla="*/ 74002 w 185953"/>
              <a:gd name="connsiteY1" fmla="*/ 150047 h 329139"/>
              <a:gd name="connsiteX2" fmla="*/ 93052 w 185953"/>
              <a:gd name="connsiteY2" fmla="*/ 159572 h 329139"/>
              <a:gd name="connsiteX3" fmla="*/ 109720 w 185953"/>
              <a:gd name="connsiteY3" fmla="*/ 164335 h 329139"/>
              <a:gd name="connsiteX4" fmla="*/ 124008 w 185953"/>
              <a:gd name="connsiteY4" fmla="*/ 169097 h 329139"/>
              <a:gd name="connsiteX5" fmla="*/ 140677 w 185953"/>
              <a:gd name="connsiteY5" fmla="*/ 171478 h 329139"/>
              <a:gd name="connsiteX6" fmla="*/ 162108 w 185953"/>
              <a:gd name="connsiteY6" fmla="*/ 176241 h 329139"/>
              <a:gd name="connsiteX7" fmla="*/ 169252 w 185953"/>
              <a:gd name="connsiteY7" fmla="*/ 178622 h 329139"/>
              <a:gd name="connsiteX8" fmla="*/ 185920 w 185953"/>
              <a:gd name="connsiteY8" fmla="*/ 250060 h 329139"/>
              <a:gd name="connsiteX9" fmla="*/ 171632 w 185953"/>
              <a:gd name="connsiteY9" fmla="*/ 290541 h 329139"/>
              <a:gd name="connsiteX10" fmla="*/ 128770 w 185953"/>
              <a:gd name="connsiteY10" fmla="*/ 326260 h 329139"/>
              <a:gd name="connsiteX11" fmla="*/ 107339 w 185953"/>
              <a:gd name="connsiteY11" fmla="*/ 197672 h 329139"/>
              <a:gd name="connsiteX12" fmla="*/ 100195 w 185953"/>
              <a:gd name="connsiteY12" fmla="*/ 190528 h 329139"/>
              <a:gd name="connsiteX13" fmla="*/ 69239 w 185953"/>
              <a:gd name="connsiteY13" fmla="*/ 183385 h 329139"/>
              <a:gd name="connsiteX14" fmla="*/ 40664 w 185953"/>
              <a:gd name="connsiteY14" fmla="*/ 173860 h 329139"/>
              <a:gd name="connsiteX15" fmla="*/ 33520 w 185953"/>
              <a:gd name="connsiteY15" fmla="*/ 171478 h 329139"/>
              <a:gd name="connsiteX16" fmla="*/ 26377 w 185953"/>
              <a:gd name="connsiteY16" fmla="*/ 169097 h 329139"/>
              <a:gd name="connsiteX17" fmla="*/ 19233 w 185953"/>
              <a:gd name="connsiteY17" fmla="*/ 161953 h 329139"/>
              <a:gd name="connsiteX18" fmla="*/ 14470 w 185953"/>
              <a:gd name="connsiteY18" fmla="*/ 154810 h 329139"/>
              <a:gd name="connsiteX19" fmla="*/ 7327 w 185953"/>
              <a:gd name="connsiteY19" fmla="*/ 150047 h 329139"/>
              <a:gd name="connsiteX20" fmla="*/ 2564 w 185953"/>
              <a:gd name="connsiteY20" fmla="*/ 123853 h 329139"/>
              <a:gd name="connsiteX21" fmla="*/ 12089 w 185953"/>
              <a:gd name="connsiteY21" fmla="*/ 30985 h 329139"/>
              <a:gd name="connsiteX22" fmla="*/ 28758 w 185953"/>
              <a:gd name="connsiteY22" fmla="*/ 29 h 329139"/>
              <a:gd name="connsiteX23" fmla="*/ 74002 w 185953"/>
              <a:gd name="connsiteY23" fmla="*/ 150047 h 329139"/>
              <a:gd name="connsiteX0" fmla="*/ 74002 w 187706"/>
              <a:gd name="connsiteY0" fmla="*/ 15004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50047 h 329139"/>
              <a:gd name="connsiteX0" fmla="*/ 74002 w 187706"/>
              <a:gd name="connsiteY0" fmla="*/ 16697 h 329139"/>
              <a:gd name="connsiteX1" fmla="*/ 74002 w 187706"/>
              <a:gd name="connsiteY1" fmla="*/ 150047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5272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6697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6697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93052 w 187706"/>
              <a:gd name="connsiteY2" fmla="*/ 159572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4008 w 187706"/>
              <a:gd name="connsiteY4" fmla="*/ 169097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52583 w 187706"/>
              <a:gd name="connsiteY4" fmla="*/ 952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19246 w 187706"/>
              <a:gd name="connsiteY4" fmla="*/ 171479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33534 w 187706"/>
              <a:gd name="connsiteY4" fmla="*/ 12623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09720 w 187706"/>
              <a:gd name="connsiteY3" fmla="*/ 164335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97672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9139"/>
              <a:gd name="connsiteX1" fmla="*/ 124009 w 187706"/>
              <a:gd name="connsiteY1" fmla="*/ 42890 h 329139"/>
              <a:gd name="connsiteX2" fmla="*/ 152584 w 187706"/>
              <a:gd name="connsiteY2" fmla="*/ 54797 h 329139"/>
              <a:gd name="connsiteX3" fmla="*/ 135913 w 187706"/>
              <a:gd name="connsiteY3" fmla="*/ 114329 h 329139"/>
              <a:gd name="connsiteX4" fmla="*/ 126390 w 187706"/>
              <a:gd name="connsiteY4" fmla="*/ 166715 h 329139"/>
              <a:gd name="connsiteX5" fmla="*/ 140677 w 187706"/>
              <a:gd name="connsiteY5" fmla="*/ 171478 h 329139"/>
              <a:gd name="connsiteX6" fmla="*/ 162108 w 187706"/>
              <a:gd name="connsiteY6" fmla="*/ 176241 h 329139"/>
              <a:gd name="connsiteX7" fmla="*/ 185921 w 187706"/>
              <a:gd name="connsiteY7" fmla="*/ 197672 h 329139"/>
              <a:gd name="connsiteX8" fmla="*/ 185920 w 187706"/>
              <a:gd name="connsiteY8" fmla="*/ 250060 h 329139"/>
              <a:gd name="connsiteX9" fmla="*/ 171632 w 187706"/>
              <a:gd name="connsiteY9" fmla="*/ 290541 h 329139"/>
              <a:gd name="connsiteX10" fmla="*/ 128770 w 187706"/>
              <a:gd name="connsiteY10" fmla="*/ 326260 h 329139"/>
              <a:gd name="connsiteX11" fmla="*/ 107339 w 187706"/>
              <a:gd name="connsiteY11" fmla="*/ 197672 h 329139"/>
              <a:gd name="connsiteX12" fmla="*/ 100195 w 187706"/>
              <a:gd name="connsiteY12" fmla="*/ 190528 h 329139"/>
              <a:gd name="connsiteX13" fmla="*/ 69239 w 187706"/>
              <a:gd name="connsiteY13" fmla="*/ 183385 h 329139"/>
              <a:gd name="connsiteX14" fmla="*/ 40664 w 187706"/>
              <a:gd name="connsiteY14" fmla="*/ 173860 h 329139"/>
              <a:gd name="connsiteX15" fmla="*/ 33520 w 187706"/>
              <a:gd name="connsiteY15" fmla="*/ 171478 h 329139"/>
              <a:gd name="connsiteX16" fmla="*/ 26377 w 187706"/>
              <a:gd name="connsiteY16" fmla="*/ 169097 h 329139"/>
              <a:gd name="connsiteX17" fmla="*/ 19233 w 187706"/>
              <a:gd name="connsiteY17" fmla="*/ 161953 h 329139"/>
              <a:gd name="connsiteX18" fmla="*/ 14470 w 187706"/>
              <a:gd name="connsiteY18" fmla="*/ 154810 h 329139"/>
              <a:gd name="connsiteX19" fmla="*/ 7327 w 187706"/>
              <a:gd name="connsiteY19" fmla="*/ 150047 h 329139"/>
              <a:gd name="connsiteX20" fmla="*/ 2564 w 187706"/>
              <a:gd name="connsiteY20" fmla="*/ 123853 h 329139"/>
              <a:gd name="connsiteX21" fmla="*/ 12089 w 187706"/>
              <a:gd name="connsiteY21" fmla="*/ 30985 h 329139"/>
              <a:gd name="connsiteX22" fmla="*/ 28758 w 187706"/>
              <a:gd name="connsiteY22" fmla="*/ 29 h 329139"/>
              <a:gd name="connsiteX23" fmla="*/ 74002 w 187706"/>
              <a:gd name="connsiteY23" fmla="*/ 11934 h 329139"/>
              <a:gd name="connsiteX0" fmla="*/ 74002 w 187706"/>
              <a:gd name="connsiteY0" fmla="*/ 11934 h 328042"/>
              <a:gd name="connsiteX1" fmla="*/ 124009 w 187706"/>
              <a:gd name="connsiteY1" fmla="*/ 42890 h 328042"/>
              <a:gd name="connsiteX2" fmla="*/ 152584 w 187706"/>
              <a:gd name="connsiteY2" fmla="*/ 54797 h 328042"/>
              <a:gd name="connsiteX3" fmla="*/ 135913 w 187706"/>
              <a:gd name="connsiteY3" fmla="*/ 114329 h 328042"/>
              <a:gd name="connsiteX4" fmla="*/ 126390 w 187706"/>
              <a:gd name="connsiteY4" fmla="*/ 166715 h 328042"/>
              <a:gd name="connsiteX5" fmla="*/ 140677 w 187706"/>
              <a:gd name="connsiteY5" fmla="*/ 171478 h 328042"/>
              <a:gd name="connsiteX6" fmla="*/ 162108 w 187706"/>
              <a:gd name="connsiteY6" fmla="*/ 176241 h 328042"/>
              <a:gd name="connsiteX7" fmla="*/ 185921 w 187706"/>
              <a:gd name="connsiteY7" fmla="*/ 197672 h 328042"/>
              <a:gd name="connsiteX8" fmla="*/ 185920 w 187706"/>
              <a:gd name="connsiteY8" fmla="*/ 250060 h 328042"/>
              <a:gd name="connsiteX9" fmla="*/ 171632 w 187706"/>
              <a:gd name="connsiteY9" fmla="*/ 290541 h 328042"/>
              <a:gd name="connsiteX10" fmla="*/ 128770 w 187706"/>
              <a:gd name="connsiteY10" fmla="*/ 326260 h 328042"/>
              <a:gd name="connsiteX11" fmla="*/ 97814 w 187706"/>
              <a:gd name="connsiteY11" fmla="*/ 221484 h 328042"/>
              <a:gd name="connsiteX12" fmla="*/ 100195 w 187706"/>
              <a:gd name="connsiteY12" fmla="*/ 190528 h 328042"/>
              <a:gd name="connsiteX13" fmla="*/ 69239 w 187706"/>
              <a:gd name="connsiteY13" fmla="*/ 183385 h 328042"/>
              <a:gd name="connsiteX14" fmla="*/ 40664 w 187706"/>
              <a:gd name="connsiteY14" fmla="*/ 173860 h 328042"/>
              <a:gd name="connsiteX15" fmla="*/ 33520 w 187706"/>
              <a:gd name="connsiteY15" fmla="*/ 171478 h 328042"/>
              <a:gd name="connsiteX16" fmla="*/ 26377 w 187706"/>
              <a:gd name="connsiteY16" fmla="*/ 169097 h 328042"/>
              <a:gd name="connsiteX17" fmla="*/ 19233 w 187706"/>
              <a:gd name="connsiteY17" fmla="*/ 161953 h 328042"/>
              <a:gd name="connsiteX18" fmla="*/ 14470 w 187706"/>
              <a:gd name="connsiteY18" fmla="*/ 154810 h 328042"/>
              <a:gd name="connsiteX19" fmla="*/ 7327 w 187706"/>
              <a:gd name="connsiteY19" fmla="*/ 150047 h 328042"/>
              <a:gd name="connsiteX20" fmla="*/ 2564 w 187706"/>
              <a:gd name="connsiteY20" fmla="*/ 123853 h 328042"/>
              <a:gd name="connsiteX21" fmla="*/ 12089 w 187706"/>
              <a:gd name="connsiteY21" fmla="*/ 30985 h 328042"/>
              <a:gd name="connsiteX22" fmla="*/ 28758 w 187706"/>
              <a:gd name="connsiteY22" fmla="*/ 29 h 328042"/>
              <a:gd name="connsiteX23" fmla="*/ 74002 w 187706"/>
              <a:gd name="connsiteY23" fmla="*/ 11934 h 328042"/>
              <a:gd name="connsiteX0" fmla="*/ 74002 w 187706"/>
              <a:gd name="connsiteY0" fmla="*/ 11934 h 326524"/>
              <a:gd name="connsiteX1" fmla="*/ 124009 w 187706"/>
              <a:gd name="connsiteY1" fmla="*/ 42890 h 326524"/>
              <a:gd name="connsiteX2" fmla="*/ 152584 w 187706"/>
              <a:gd name="connsiteY2" fmla="*/ 54797 h 326524"/>
              <a:gd name="connsiteX3" fmla="*/ 135913 w 187706"/>
              <a:gd name="connsiteY3" fmla="*/ 114329 h 326524"/>
              <a:gd name="connsiteX4" fmla="*/ 126390 w 187706"/>
              <a:gd name="connsiteY4" fmla="*/ 166715 h 326524"/>
              <a:gd name="connsiteX5" fmla="*/ 140677 w 187706"/>
              <a:gd name="connsiteY5" fmla="*/ 171478 h 326524"/>
              <a:gd name="connsiteX6" fmla="*/ 162108 w 187706"/>
              <a:gd name="connsiteY6" fmla="*/ 176241 h 326524"/>
              <a:gd name="connsiteX7" fmla="*/ 185921 w 187706"/>
              <a:gd name="connsiteY7" fmla="*/ 197672 h 326524"/>
              <a:gd name="connsiteX8" fmla="*/ 185920 w 187706"/>
              <a:gd name="connsiteY8" fmla="*/ 250060 h 326524"/>
              <a:gd name="connsiteX9" fmla="*/ 171632 w 187706"/>
              <a:gd name="connsiteY9" fmla="*/ 290541 h 326524"/>
              <a:gd name="connsiteX10" fmla="*/ 128770 w 187706"/>
              <a:gd name="connsiteY10" fmla="*/ 326260 h 326524"/>
              <a:gd name="connsiteX11" fmla="*/ 97814 w 187706"/>
              <a:gd name="connsiteY11" fmla="*/ 300065 h 326524"/>
              <a:gd name="connsiteX12" fmla="*/ 100195 w 187706"/>
              <a:gd name="connsiteY12" fmla="*/ 190528 h 326524"/>
              <a:gd name="connsiteX13" fmla="*/ 69239 w 187706"/>
              <a:gd name="connsiteY13" fmla="*/ 183385 h 326524"/>
              <a:gd name="connsiteX14" fmla="*/ 40664 w 187706"/>
              <a:gd name="connsiteY14" fmla="*/ 173860 h 326524"/>
              <a:gd name="connsiteX15" fmla="*/ 33520 w 187706"/>
              <a:gd name="connsiteY15" fmla="*/ 171478 h 326524"/>
              <a:gd name="connsiteX16" fmla="*/ 26377 w 187706"/>
              <a:gd name="connsiteY16" fmla="*/ 169097 h 326524"/>
              <a:gd name="connsiteX17" fmla="*/ 19233 w 187706"/>
              <a:gd name="connsiteY17" fmla="*/ 161953 h 326524"/>
              <a:gd name="connsiteX18" fmla="*/ 14470 w 187706"/>
              <a:gd name="connsiteY18" fmla="*/ 154810 h 326524"/>
              <a:gd name="connsiteX19" fmla="*/ 7327 w 187706"/>
              <a:gd name="connsiteY19" fmla="*/ 150047 h 326524"/>
              <a:gd name="connsiteX20" fmla="*/ 2564 w 187706"/>
              <a:gd name="connsiteY20" fmla="*/ 123853 h 326524"/>
              <a:gd name="connsiteX21" fmla="*/ 12089 w 187706"/>
              <a:gd name="connsiteY21" fmla="*/ 30985 h 326524"/>
              <a:gd name="connsiteX22" fmla="*/ 28758 w 187706"/>
              <a:gd name="connsiteY22" fmla="*/ 29 h 326524"/>
              <a:gd name="connsiteX23" fmla="*/ 74002 w 187706"/>
              <a:gd name="connsiteY23" fmla="*/ 11934 h 32652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69239 w 187706"/>
              <a:gd name="connsiteY13" fmla="*/ 183385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4002 w 187706"/>
              <a:gd name="connsiteY0" fmla="*/ 11934 h 326384"/>
              <a:gd name="connsiteX1" fmla="*/ 124009 w 187706"/>
              <a:gd name="connsiteY1" fmla="*/ 42890 h 326384"/>
              <a:gd name="connsiteX2" fmla="*/ 152584 w 187706"/>
              <a:gd name="connsiteY2" fmla="*/ 54797 h 326384"/>
              <a:gd name="connsiteX3" fmla="*/ 135913 w 187706"/>
              <a:gd name="connsiteY3" fmla="*/ 114329 h 326384"/>
              <a:gd name="connsiteX4" fmla="*/ 126390 w 187706"/>
              <a:gd name="connsiteY4" fmla="*/ 166715 h 326384"/>
              <a:gd name="connsiteX5" fmla="*/ 140677 w 187706"/>
              <a:gd name="connsiteY5" fmla="*/ 171478 h 326384"/>
              <a:gd name="connsiteX6" fmla="*/ 162108 w 187706"/>
              <a:gd name="connsiteY6" fmla="*/ 176241 h 326384"/>
              <a:gd name="connsiteX7" fmla="*/ 185921 w 187706"/>
              <a:gd name="connsiteY7" fmla="*/ 197672 h 326384"/>
              <a:gd name="connsiteX8" fmla="*/ 185920 w 187706"/>
              <a:gd name="connsiteY8" fmla="*/ 250060 h 326384"/>
              <a:gd name="connsiteX9" fmla="*/ 171632 w 187706"/>
              <a:gd name="connsiteY9" fmla="*/ 290541 h 326384"/>
              <a:gd name="connsiteX10" fmla="*/ 128770 w 187706"/>
              <a:gd name="connsiteY10" fmla="*/ 326260 h 326384"/>
              <a:gd name="connsiteX11" fmla="*/ 97814 w 187706"/>
              <a:gd name="connsiteY11" fmla="*/ 300065 h 326384"/>
              <a:gd name="connsiteX12" fmla="*/ 102576 w 187706"/>
              <a:gd name="connsiteY12" fmla="*/ 242916 h 326384"/>
              <a:gd name="connsiteX13" fmla="*/ 88289 w 187706"/>
              <a:gd name="connsiteY13" fmla="*/ 192910 h 326384"/>
              <a:gd name="connsiteX14" fmla="*/ 40664 w 187706"/>
              <a:gd name="connsiteY14" fmla="*/ 173860 h 326384"/>
              <a:gd name="connsiteX15" fmla="*/ 33520 w 187706"/>
              <a:gd name="connsiteY15" fmla="*/ 171478 h 326384"/>
              <a:gd name="connsiteX16" fmla="*/ 26377 w 187706"/>
              <a:gd name="connsiteY16" fmla="*/ 169097 h 326384"/>
              <a:gd name="connsiteX17" fmla="*/ 19233 w 187706"/>
              <a:gd name="connsiteY17" fmla="*/ 161953 h 326384"/>
              <a:gd name="connsiteX18" fmla="*/ 14470 w 187706"/>
              <a:gd name="connsiteY18" fmla="*/ 154810 h 326384"/>
              <a:gd name="connsiteX19" fmla="*/ 7327 w 187706"/>
              <a:gd name="connsiteY19" fmla="*/ 150047 h 326384"/>
              <a:gd name="connsiteX20" fmla="*/ 2564 w 187706"/>
              <a:gd name="connsiteY20" fmla="*/ 123853 h 326384"/>
              <a:gd name="connsiteX21" fmla="*/ 12089 w 187706"/>
              <a:gd name="connsiteY21" fmla="*/ 30985 h 326384"/>
              <a:gd name="connsiteX22" fmla="*/ 28758 w 187706"/>
              <a:gd name="connsiteY22" fmla="*/ 29 h 326384"/>
              <a:gd name="connsiteX23" fmla="*/ 74002 w 187706"/>
              <a:gd name="connsiteY23" fmla="*/ 11934 h 326384"/>
              <a:gd name="connsiteX0" fmla="*/ 78619 w 192323"/>
              <a:gd name="connsiteY0" fmla="*/ 11934 h 326384"/>
              <a:gd name="connsiteX1" fmla="*/ 128626 w 192323"/>
              <a:gd name="connsiteY1" fmla="*/ 42890 h 326384"/>
              <a:gd name="connsiteX2" fmla="*/ 157201 w 192323"/>
              <a:gd name="connsiteY2" fmla="*/ 54797 h 326384"/>
              <a:gd name="connsiteX3" fmla="*/ 140530 w 192323"/>
              <a:gd name="connsiteY3" fmla="*/ 114329 h 326384"/>
              <a:gd name="connsiteX4" fmla="*/ 131007 w 192323"/>
              <a:gd name="connsiteY4" fmla="*/ 166715 h 326384"/>
              <a:gd name="connsiteX5" fmla="*/ 145294 w 192323"/>
              <a:gd name="connsiteY5" fmla="*/ 171478 h 326384"/>
              <a:gd name="connsiteX6" fmla="*/ 166725 w 192323"/>
              <a:gd name="connsiteY6" fmla="*/ 176241 h 326384"/>
              <a:gd name="connsiteX7" fmla="*/ 190538 w 192323"/>
              <a:gd name="connsiteY7" fmla="*/ 197672 h 326384"/>
              <a:gd name="connsiteX8" fmla="*/ 190537 w 192323"/>
              <a:gd name="connsiteY8" fmla="*/ 250060 h 326384"/>
              <a:gd name="connsiteX9" fmla="*/ 176249 w 192323"/>
              <a:gd name="connsiteY9" fmla="*/ 290541 h 326384"/>
              <a:gd name="connsiteX10" fmla="*/ 133387 w 192323"/>
              <a:gd name="connsiteY10" fmla="*/ 326260 h 326384"/>
              <a:gd name="connsiteX11" fmla="*/ 102431 w 192323"/>
              <a:gd name="connsiteY11" fmla="*/ 300065 h 326384"/>
              <a:gd name="connsiteX12" fmla="*/ 107193 w 192323"/>
              <a:gd name="connsiteY12" fmla="*/ 242916 h 326384"/>
              <a:gd name="connsiteX13" fmla="*/ 92906 w 192323"/>
              <a:gd name="connsiteY13" fmla="*/ 192910 h 326384"/>
              <a:gd name="connsiteX14" fmla="*/ 45281 w 192323"/>
              <a:gd name="connsiteY14" fmla="*/ 173860 h 326384"/>
              <a:gd name="connsiteX15" fmla="*/ 38137 w 192323"/>
              <a:gd name="connsiteY15" fmla="*/ 171478 h 326384"/>
              <a:gd name="connsiteX16" fmla="*/ 30994 w 192323"/>
              <a:gd name="connsiteY16" fmla="*/ 169097 h 326384"/>
              <a:gd name="connsiteX17" fmla="*/ 23850 w 192323"/>
              <a:gd name="connsiteY17" fmla="*/ 161953 h 326384"/>
              <a:gd name="connsiteX18" fmla="*/ 19087 w 192323"/>
              <a:gd name="connsiteY18" fmla="*/ 154810 h 326384"/>
              <a:gd name="connsiteX19" fmla="*/ 11944 w 192323"/>
              <a:gd name="connsiteY19" fmla="*/ 150047 h 326384"/>
              <a:gd name="connsiteX20" fmla="*/ 37 w 192323"/>
              <a:gd name="connsiteY20" fmla="*/ 88134 h 326384"/>
              <a:gd name="connsiteX21" fmla="*/ 16706 w 192323"/>
              <a:gd name="connsiteY21" fmla="*/ 30985 h 326384"/>
              <a:gd name="connsiteX22" fmla="*/ 33375 w 192323"/>
              <a:gd name="connsiteY22" fmla="*/ 29 h 326384"/>
              <a:gd name="connsiteX23" fmla="*/ 78619 w 192323"/>
              <a:gd name="connsiteY23" fmla="*/ 11934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2323" h="326384">
                <a:moveTo>
                  <a:pt x="78619" y="11934"/>
                </a:moveTo>
                <a:cubicBezTo>
                  <a:pt x="94494" y="19077"/>
                  <a:pt x="115529" y="35746"/>
                  <a:pt x="128626" y="42890"/>
                </a:cubicBezTo>
                <a:cubicBezTo>
                  <a:pt x="141723" y="50034"/>
                  <a:pt x="155217" y="42890"/>
                  <a:pt x="157201" y="54797"/>
                </a:cubicBezTo>
                <a:cubicBezTo>
                  <a:pt x="159185" y="66704"/>
                  <a:pt x="144896" y="95676"/>
                  <a:pt x="140530" y="114329"/>
                </a:cubicBezTo>
                <a:cubicBezTo>
                  <a:pt x="136164" y="132982"/>
                  <a:pt x="130213" y="157190"/>
                  <a:pt x="131007" y="166715"/>
                </a:cubicBezTo>
                <a:cubicBezTo>
                  <a:pt x="131801" y="176240"/>
                  <a:pt x="139341" y="169890"/>
                  <a:pt x="145294" y="171478"/>
                </a:cubicBezTo>
                <a:cubicBezTo>
                  <a:pt x="151247" y="173066"/>
                  <a:pt x="159184" y="171875"/>
                  <a:pt x="166725" y="176241"/>
                </a:cubicBezTo>
                <a:cubicBezTo>
                  <a:pt x="174266" y="180607"/>
                  <a:pt x="188157" y="196878"/>
                  <a:pt x="190538" y="197672"/>
                </a:cubicBezTo>
                <a:cubicBezTo>
                  <a:pt x="192919" y="199260"/>
                  <a:pt x="192918" y="234582"/>
                  <a:pt x="190537" y="250060"/>
                </a:cubicBezTo>
                <a:cubicBezTo>
                  <a:pt x="188156" y="265538"/>
                  <a:pt x="187904" y="286656"/>
                  <a:pt x="176249" y="290541"/>
                </a:cubicBezTo>
                <a:cubicBezTo>
                  <a:pt x="157199" y="289747"/>
                  <a:pt x="145690" y="324673"/>
                  <a:pt x="133387" y="326260"/>
                </a:cubicBezTo>
                <a:cubicBezTo>
                  <a:pt x="121084" y="327847"/>
                  <a:pt x="106797" y="313956"/>
                  <a:pt x="102431" y="300065"/>
                </a:cubicBezTo>
                <a:cubicBezTo>
                  <a:pt x="98065" y="286174"/>
                  <a:pt x="108780" y="260775"/>
                  <a:pt x="107193" y="242916"/>
                </a:cubicBezTo>
                <a:cubicBezTo>
                  <a:pt x="105606" y="225057"/>
                  <a:pt x="102737" y="194314"/>
                  <a:pt x="92906" y="192910"/>
                </a:cubicBezTo>
                <a:lnTo>
                  <a:pt x="45281" y="173860"/>
                </a:lnTo>
                <a:cubicBezTo>
                  <a:pt x="36153" y="170288"/>
                  <a:pt x="40518" y="172272"/>
                  <a:pt x="38137" y="171478"/>
                </a:cubicBezTo>
                <a:lnTo>
                  <a:pt x="30994" y="169097"/>
                </a:lnTo>
                <a:cubicBezTo>
                  <a:pt x="28613" y="166716"/>
                  <a:pt x="26006" y="164540"/>
                  <a:pt x="23850" y="161953"/>
                </a:cubicBezTo>
                <a:cubicBezTo>
                  <a:pt x="22018" y="159755"/>
                  <a:pt x="21111" y="156834"/>
                  <a:pt x="19087" y="154810"/>
                </a:cubicBezTo>
                <a:cubicBezTo>
                  <a:pt x="17063" y="152786"/>
                  <a:pt x="14325" y="151635"/>
                  <a:pt x="11944" y="150047"/>
                </a:cubicBezTo>
                <a:cubicBezTo>
                  <a:pt x="11150" y="147666"/>
                  <a:pt x="-757" y="107978"/>
                  <a:pt x="37" y="88134"/>
                </a:cubicBezTo>
                <a:cubicBezTo>
                  <a:pt x="831" y="68290"/>
                  <a:pt x="-3577" y="30063"/>
                  <a:pt x="16706" y="30985"/>
                </a:cubicBezTo>
                <a:cubicBezTo>
                  <a:pt x="19087" y="32572"/>
                  <a:pt x="30760" y="-1133"/>
                  <a:pt x="33375" y="29"/>
                </a:cubicBezTo>
                <a:cubicBezTo>
                  <a:pt x="48415" y="6713"/>
                  <a:pt x="62744" y="4791"/>
                  <a:pt x="78619" y="11934"/>
                </a:cubicBezTo>
                <a:close/>
              </a:path>
            </a:pathLst>
          </a:custGeom>
          <a:solidFill>
            <a:srgbClr val="0093DD"/>
          </a:solidFill>
          <a:ln w="9525">
            <a:solidFill>
              <a:srgbClr val="006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Dowolny kształt 79"/>
          <p:cNvSpPr/>
          <p:nvPr/>
        </p:nvSpPr>
        <p:spPr>
          <a:xfrm>
            <a:off x="4838700" y="3976688"/>
            <a:ext cx="226405" cy="107156"/>
          </a:xfrm>
          <a:custGeom>
            <a:avLst/>
            <a:gdLst>
              <a:gd name="connsiteX0" fmla="*/ 16669 w 226405"/>
              <a:gd name="connsiteY0" fmla="*/ 28575 h 107156"/>
              <a:gd name="connsiteX1" fmla="*/ 16669 w 226405"/>
              <a:gd name="connsiteY1" fmla="*/ 28575 h 107156"/>
              <a:gd name="connsiteX2" fmla="*/ 57150 w 226405"/>
              <a:gd name="connsiteY2" fmla="*/ 26193 h 107156"/>
              <a:gd name="connsiteX3" fmla="*/ 66675 w 226405"/>
              <a:gd name="connsiteY3" fmla="*/ 23812 h 107156"/>
              <a:gd name="connsiteX4" fmla="*/ 85725 w 226405"/>
              <a:gd name="connsiteY4" fmla="*/ 19050 h 107156"/>
              <a:gd name="connsiteX5" fmla="*/ 102394 w 226405"/>
              <a:gd name="connsiteY5" fmla="*/ 14287 h 107156"/>
              <a:gd name="connsiteX6" fmla="*/ 109538 w 226405"/>
              <a:gd name="connsiteY6" fmla="*/ 9525 h 107156"/>
              <a:gd name="connsiteX7" fmla="*/ 135731 w 226405"/>
              <a:gd name="connsiteY7" fmla="*/ 2381 h 107156"/>
              <a:gd name="connsiteX8" fmla="*/ 142875 w 226405"/>
              <a:gd name="connsiteY8" fmla="*/ 0 h 107156"/>
              <a:gd name="connsiteX9" fmla="*/ 173831 w 226405"/>
              <a:gd name="connsiteY9" fmla="*/ 2381 h 107156"/>
              <a:gd name="connsiteX10" fmla="*/ 180975 w 226405"/>
              <a:gd name="connsiteY10" fmla="*/ 4762 h 107156"/>
              <a:gd name="connsiteX11" fmla="*/ 188119 w 226405"/>
              <a:gd name="connsiteY11" fmla="*/ 11906 h 107156"/>
              <a:gd name="connsiteX12" fmla="*/ 195263 w 226405"/>
              <a:gd name="connsiteY12" fmla="*/ 16668 h 107156"/>
              <a:gd name="connsiteX13" fmla="*/ 200025 w 226405"/>
              <a:gd name="connsiteY13" fmla="*/ 23812 h 107156"/>
              <a:gd name="connsiteX14" fmla="*/ 207169 w 226405"/>
              <a:gd name="connsiteY14" fmla="*/ 28575 h 107156"/>
              <a:gd name="connsiteX15" fmla="*/ 214313 w 226405"/>
              <a:gd name="connsiteY15" fmla="*/ 42862 h 107156"/>
              <a:gd name="connsiteX16" fmla="*/ 221456 w 226405"/>
              <a:gd name="connsiteY16" fmla="*/ 45243 h 107156"/>
              <a:gd name="connsiteX17" fmla="*/ 223838 w 226405"/>
              <a:gd name="connsiteY17" fmla="*/ 54768 h 107156"/>
              <a:gd name="connsiteX18" fmla="*/ 226219 w 226405"/>
              <a:gd name="connsiteY18" fmla="*/ 61912 h 107156"/>
              <a:gd name="connsiteX19" fmla="*/ 223838 w 226405"/>
              <a:gd name="connsiteY19" fmla="*/ 97631 h 107156"/>
              <a:gd name="connsiteX20" fmla="*/ 214313 w 226405"/>
              <a:gd name="connsiteY20" fmla="*/ 100012 h 107156"/>
              <a:gd name="connsiteX21" fmla="*/ 190500 w 226405"/>
              <a:gd name="connsiteY21" fmla="*/ 107156 h 107156"/>
              <a:gd name="connsiteX22" fmla="*/ 64294 w 226405"/>
              <a:gd name="connsiteY22" fmla="*/ 104775 h 107156"/>
              <a:gd name="connsiteX23" fmla="*/ 50006 w 226405"/>
              <a:gd name="connsiteY23" fmla="*/ 100012 h 107156"/>
              <a:gd name="connsiteX24" fmla="*/ 42863 w 226405"/>
              <a:gd name="connsiteY24" fmla="*/ 97631 h 107156"/>
              <a:gd name="connsiteX25" fmla="*/ 35719 w 226405"/>
              <a:gd name="connsiteY25" fmla="*/ 92868 h 107156"/>
              <a:gd name="connsiteX26" fmla="*/ 28575 w 226405"/>
              <a:gd name="connsiteY26" fmla="*/ 90487 h 107156"/>
              <a:gd name="connsiteX27" fmla="*/ 14288 w 226405"/>
              <a:gd name="connsiteY27" fmla="*/ 80962 h 107156"/>
              <a:gd name="connsiteX28" fmla="*/ 4763 w 226405"/>
              <a:gd name="connsiteY28" fmla="*/ 52387 h 107156"/>
              <a:gd name="connsiteX29" fmla="*/ 2381 w 226405"/>
              <a:gd name="connsiteY29" fmla="*/ 45243 h 107156"/>
              <a:gd name="connsiteX30" fmla="*/ 0 w 226405"/>
              <a:gd name="connsiteY30" fmla="*/ 38100 h 107156"/>
              <a:gd name="connsiteX31" fmla="*/ 16669 w 226405"/>
              <a:gd name="connsiteY31" fmla="*/ 28575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6405" h="107156">
                <a:moveTo>
                  <a:pt x="16669" y="28575"/>
                </a:moveTo>
                <a:lnTo>
                  <a:pt x="16669" y="28575"/>
                </a:lnTo>
                <a:cubicBezTo>
                  <a:pt x="30163" y="27781"/>
                  <a:pt x="43694" y="27475"/>
                  <a:pt x="57150" y="26193"/>
                </a:cubicBezTo>
                <a:cubicBezTo>
                  <a:pt x="60408" y="25883"/>
                  <a:pt x="63480" y="24522"/>
                  <a:pt x="66675" y="23812"/>
                </a:cubicBezTo>
                <a:cubicBezTo>
                  <a:pt x="99319" y="16558"/>
                  <a:pt x="63406" y="25427"/>
                  <a:pt x="85725" y="19050"/>
                </a:cubicBezTo>
                <a:cubicBezTo>
                  <a:pt x="89280" y="18034"/>
                  <a:pt x="98592" y="16188"/>
                  <a:pt x="102394" y="14287"/>
                </a:cubicBezTo>
                <a:cubicBezTo>
                  <a:pt x="104954" y="13007"/>
                  <a:pt x="106923" y="10687"/>
                  <a:pt x="109538" y="9525"/>
                </a:cubicBezTo>
                <a:cubicBezTo>
                  <a:pt x="122678" y="3685"/>
                  <a:pt x="122923" y="5583"/>
                  <a:pt x="135731" y="2381"/>
                </a:cubicBezTo>
                <a:cubicBezTo>
                  <a:pt x="138166" y="1772"/>
                  <a:pt x="140494" y="794"/>
                  <a:pt x="142875" y="0"/>
                </a:cubicBezTo>
                <a:cubicBezTo>
                  <a:pt x="153194" y="794"/>
                  <a:pt x="163562" y="1097"/>
                  <a:pt x="173831" y="2381"/>
                </a:cubicBezTo>
                <a:cubicBezTo>
                  <a:pt x="176322" y="2692"/>
                  <a:pt x="178886" y="3370"/>
                  <a:pt x="180975" y="4762"/>
                </a:cubicBezTo>
                <a:cubicBezTo>
                  <a:pt x="183777" y="6630"/>
                  <a:pt x="185532" y="9750"/>
                  <a:pt x="188119" y="11906"/>
                </a:cubicBezTo>
                <a:cubicBezTo>
                  <a:pt x="190318" y="13738"/>
                  <a:pt x="192882" y="15081"/>
                  <a:pt x="195263" y="16668"/>
                </a:cubicBezTo>
                <a:cubicBezTo>
                  <a:pt x="196850" y="19049"/>
                  <a:pt x="198001" y="21788"/>
                  <a:pt x="200025" y="23812"/>
                </a:cubicBezTo>
                <a:cubicBezTo>
                  <a:pt x="202049" y="25836"/>
                  <a:pt x="205381" y="26340"/>
                  <a:pt x="207169" y="28575"/>
                </a:cubicBezTo>
                <a:cubicBezTo>
                  <a:pt x="214840" y="38163"/>
                  <a:pt x="203157" y="33937"/>
                  <a:pt x="214313" y="42862"/>
                </a:cubicBezTo>
                <a:cubicBezTo>
                  <a:pt x="216273" y="44430"/>
                  <a:pt x="219075" y="44449"/>
                  <a:pt x="221456" y="45243"/>
                </a:cubicBezTo>
                <a:cubicBezTo>
                  <a:pt x="222250" y="48418"/>
                  <a:pt x="222939" y="51621"/>
                  <a:pt x="223838" y="54768"/>
                </a:cubicBezTo>
                <a:cubicBezTo>
                  <a:pt x="224528" y="57182"/>
                  <a:pt x="226219" y="59402"/>
                  <a:pt x="226219" y="61912"/>
                </a:cubicBezTo>
                <a:cubicBezTo>
                  <a:pt x="226219" y="73845"/>
                  <a:pt x="227397" y="86241"/>
                  <a:pt x="223838" y="97631"/>
                </a:cubicBezTo>
                <a:cubicBezTo>
                  <a:pt x="222862" y="100755"/>
                  <a:pt x="217448" y="99072"/>
                  <a:pt x="214313" y="100012"/>
                </a:cubicBezTo>
                <a:cubicBezTo>
                  <a:pt x="185326" y="108708"/>
                  <a:pt x="212454" y="101668"/>
                  <a:pt x="190500" y="107156"/>
                </a:cubicBezTo>
                <a:cubicBezTo>
                  <a:pt x="148431" y="106362"/>
                  <a:pt x="106316" y="106912"/>
                  <a:pt x="64294" y="104775"/>
                </a:cubicBezTo>
                <a:cubicBezTo>
                  <a:pt x="59280" y="104520"/>
                  <a:pt x="54769" y="101600"/>
                  <a:pt x="50006" y="100012"/>
                </a:cubicBezTo>
                <a:lnTo>
                  <a:pt x="42863" y="97631"/>
                </a:lnTo>
                <a:cubicBezTo>
                  <a:pt x="40482" y="96043"/>
                  <a:pt x="38279" y="94148"/>
                  <a:pt x="35719" y="92868"/>
                </a:cubicBezTo>
                <a:cubicBezTo>
                  <a:pt x="33474" y="91745"/>
                  <a:pt x="30769" y="91706"/>
                  <a:pt x="28575" y="90487"/>
                </a:cubicBezTo>
                <a:cubicBezTo>
                  <a:pt x="23572" y="87707"/>
                  <a:pt x="14288" y="80962"/>
                  <a:pt x="14288" y="80962"/>
                </a:cubicBezTo>
                <a:lnTo>
                  <a:pt x="4763" y="52387"/>
                </a:lnTo>
                <a:lnTo>
                  <a:pt x="2381" y="45243"/>
                </a:lnTo>
                <a:lnTo>
                  <a:pt x="0" y="38100"/>
                </a:lnTo>
                <a:lnTo>
                  <a:pt x="16669" y="28575"/>
                </a:lnTo>
                <a:close/>
              </a:path>
            </a:pathLst>
          </a:custGeom>
          <a:solidFill>
            <a:srgbClr val="B4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zakrzywiony 16"/>
          <p:cNvCxnSpPr/>
          <p:nvPr/>
        </p:nvCxnSpPr>
        <p:spPr>
          <a:xfrm rot="5400000" flipH="1" flipV="1">
            <a:off x="4341983" y="4124732"/>
            <a:ext cx="391449" cy="337862"/>
          </a:xfrm>
          <a:prstGeom prst="curvedConnector3">
            <a:avLst>
              <a:gd name="adj1" fmla="val 72711"/>
            </a:avLst>
          </a:prstGeom>
          <a:ln w="66675" cmpd="tri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zakrzywiony 85"/>
          <p:cNvCxnSpPr>
            <a:endCxn id="9" idx="3"/>
          </p:cNvCxnSpPr>
          <p:nvPr/>
        </p:nvCxnSpPr>
        <p:spPr>
          <a:xfrm rot="5400000" flipH="1" flipV="1">
            <a:off x="4789308" y="3777910"/>
            <a:ext cx="270600" cy="212716"/>
          </a:xfrm>
          <a:prstGeom prst="curvedConnector3">
            <a:avLst>
              <a:gd name="adj1" fmla="val 50000"/>
            </a:avLst>
          </a:prstGeom>
          <a:ln w="66675" cmpd="tri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8696" y="34549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Dowolny kształt 110"/>
          <p:cNvSpPr/>
          <p:nvPr/>
        </p:nvSpPr>
        <p:spPr>
          <a:xfrm>
            <a:off x="4847087" y="3843980"/>
            <a:ext cx="167902" cy="866476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09" h="832595">
                <a:moveTo>
                  <a:pt x="0" y="832595"/>
                </a:moveTo>
                <a:cubicBezTo>
                  <a:pt x="124967" y="684483"/>
                  <a:pt x="145689" y="561200"/>
                  <a:pt x="186874" y="480040"/>
                </a:cubicBezTo>
                <a:cubicBezTo>
                  <a:pt x="228059" y="39888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5" name="Dowolny kształt 114"/>
          <p:cNvSpPr/>
          <p:nvPr/>
        </p:nvSpPr>
        <p:spPr>
          <a:xfrm rot="5137851" flipH="1">
            <a:off x="4263913" y="3663576"/>
            <a:ext cx="701684" cy="829467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549" h="829467">
                <a:moveTo>
                  <a:pt x="619331" y="0"/>
                </a:moveTo>
                <a:cubicBezTo>
                  <a:pt x="641365" y="301128"/>
                  <a:pt x="544339" y="357564"/>
                  <a:pt x="508528" y="477599"/>
                </a:cubicBezTo>
                <a:cubicBezTo>
                  <a:pt x="472717" y="597634"/>
                  <a:pt x="444489" y="662600"/>
                  <a:pt x="404465" y="720213"/>
                </a:cubicBezTo>
                <a:cubicBezTo>
                  <a:pt x="364441" y="777826"/>
                  <a:pt x="312339" y="808421"/>
                  <a:pt x="268382" y="823277"/>
                </a:cubicBezTo>
                <a:cubicBezTo>
                  <a:pt x="224425" y="838133"/>
                  <a:pt x="185456" y="823348"/>
                  <a:pt x="140726" y="809347"/>
                </a:cubicBezTo>
                <a:cubicBezTo>
                  <a:pt x="95996" y="795346"/>
                  <a:pt x="7345" y="739269"/>
                  <a:pt x="0" y="739269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1" name="Dowolny kształt 120"/>
          <p:cNvSpPr/>
          <p:nvPr/>
        </p:nvSpPr>
        <p:spPr>
          <a:xfrm rot="6744518">
            <a:off x="3875651" y="4098550"/>
            <a:ext cx="180569" cy="559703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/>
          <p:cNvSpPr/>
          <p:nvPr/>
        </p:nvSpPr>
        <p:spPr>
          <a:xfrm>
            <a:off x="4362821" y="2306917"/>
            <a:ext cx="1171905" cy="2145553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71905" h="2145553">
                <a:moveTo>
                  <a:pt x="0" y="2145553"/>
                </a:moveTo>
                <a:cubicBezTo>
                  <a:pt x="2463" y="2076583"/>
                  <a:pt x="-4264" y="2013193"/>
                  <a:pt x="11952" y="1948329"/>
                </a:cubicBezTo>
                <a:cubicBezTo>
                  <a:pt x="13480" y="1942217"/>
                  <a:pt x="15937" y="1936376"/>
                  <a:pt x="17929" y="1930400"/>
                </a:cubicBezTo>
                <a:cubicBezTo>
                  <a:pt x="19921" y="1918447"/>
                  <a:pt x="20966" y="1906297"/>
                  <a:pt x="23905" y="1894541"/>
                </a:cubicBezTo>
                <a:cubicBezTo>
                  <a:pt x="26961" y="1882318"/>
                  <a:pt x="31874" y="1870635"/>
                  <a:pt x="35858" y="1858682"/>
                </a:cubicBezTo>
                <a:lnTo>
                  <a:pt x="47811" y="1822823"/>
                </a:lnTo>
                <a:lnTo>
                  <a:pt x="59764" y="1786964"/>
                </a:lnTo>
                <a:cubicBezTo>
                  <a:pt x="61756" y="1780988"/>
                  <a:pt x="64506" y="1775212"/>
                  <a:pt x="65741" y="1769035"/>
                </a:cubicBezTo>
                <a:cubicBezTo>
                  <a:pt x="67733" y="1759074"/>
                  <a:pt x="69044" y="1748953"/>
                  <a:pt x="71717" y="1739153"/>
                </a:cubicBezTo>
                <a:cubicBezTo>
                  <a:pt x="75032" y="1726997"/>
                  <a:pt x="79686" y="1715247"/>
                  <a:pt x="83670" y="1703294"/>
                </a:cubicBezTo>
                <a:cubicBezTo>
                  <a:pt x="85662" y="1697317"/>
                  <a:pt x="88119" y="1691476"/>
                  <a:pt x="89647" y="1685364"/>
                </a:cubicBezTo>
                <a:cubicBezTo>
                  <a:pt x="97365" y="1654490"/>
                  <a:pt x="91067" y="1668292"/>
                  <a:pt x="107576" y="1643529"/>
                </a:cubicBezTo>
                <a:cubicBezTo>
                  <a:pt x="112838" y="1627741"/>
                  <a:pt x="122044" y="1594879"/>
                  <a:pt x="137458" y="1589741"/>
                </a:cubicBezTo>
                <a:cubicBezTo>
                  <a:pt x="182533" y="1574715"/>
                  <a:pt x="126966" y="1594986"/>
                  <a:pt x="173317" y="1571811"/>
                </a:cubicBezTo>
                <a:cubicBezTo>
                  <a:pt x="178952" y="1568994"/>
                  <a:pt x="185270" y="1567827"/>
                  <a:pt x="191247" y="1565835"/>
                </a:cubicBezTo>
                <a:cubicBezTo>
                  <a:pt x="203200" y="1557866"/>
                  <a:pt x="213477" y="1546471"/>
                  <a:pt x="227105" y="1541929"/>
                </a:cubicBezTo>
                <a:cubicBezTo>
                  <a:pt x="287400" y="1521833"/>
                  <a:pt x="193846" y="1552505"/>
                  <a:pt x="268941" y="1529976"/>
                </a:cubicBezTo>
                <a:cubicBezTo>
                  <a:pt x="281009" y="1526355"/>
                  <a:pt x="292847" y="1522007"/>
                  <a:pt x="304800" y="1518023"/>
                </a:cubicBezTo>
                <a:lnTo>
                  <a:pt x="394447" y="1488141"/>
                </a:lnTo>
                <a:lnTo>
                  <a:pt x="430305" y="1476188"/>
                </a:lnTo>
                <a:cubicBezTo>
                  <a:pt x="438274" y="1474196"/>
                  <a:pt x="446157" y="1471822"/>
                  <a:pt x="454211" y="1470211"/>
                </a:cubicBezTo>
                <a:cubicBezTo>
                  <a:pt x="486541" y="1463745"/>
                  <a:pt x="486198" y="1466591"/>
                  <a:pt x="513976" y="1458258"/>
                </a:cubicBezTo>
                <a:cubicBezTo>
                  <a:pt x="526044" y="1454638"/>
                  <a:pt x="537882" y="1450290"/>
                  <a:pt x="549835" y="1446306"/>
                </a:cubicBezTo>
                <a:cubicBezTo>
                  <a:pt x="555811" y="1444314"/>
                  <a:pt x="561652" y="1441857"/>
                  <a:pt x="567764" y="1440329"/>
                </a:cubicBezTo>
                <a:cubicBezTo>
                  <a:pt x="603889" y="1431298"/>
                  <a:pt x="583884" y="1436949"/>
                  <a:pt x="627529" y="1422400"/>
                </a:cubicBezTo>
                <a:lnTo>
                  <a:pt x="645458" y="1416423"/>
                </a:lnTo>
                <a:lnTo>
                  <a:pt x="663388" y="1410447"/>
                </a:lnTo>
                <a:cubicBezTo>
                  <a:pt x="669364" y="1406463"/>
                  <a:pt x="674893" y="1401706"/>
                  <a:pt x="681317" y="1398494"/>
                </a:cubicBezTo>
                <a:cubicBezTo>
                  <a:pt x="686952" y="1395676"/>
                  <a:pt x="694792" y="1396972"/>
                  <a:pt x="699247" y="1392517"/>
                </a:cubicBezTo>
                <a:cubicBezTo>
                  <a:pt x="703701" y="1388063"/>
                  <a:pt x="703231" y="1380564"/>
                  <a:pt x="705223" y="1374588"/>
                </a:cubicBezTo>
                <a:cubicBezTo>
                  <a:pt x="703231" y="1352674"/>
                  <a:pt x="964203" y="1222187"/>
                  <a:pt x="1039905" y="1153458"/>
                </a:cubicBezTo>
                <a:cubicBezTo>
                  <a:pt x="1115607" y="1084729"/>
                  <a:pt x="1205253" y="1094689"/>
                  <a:pt x="1159434" y="962211"/>
                </a:cubicBezTo>
                <a:cubicBezTo>
                  <a:pt x="1113615" y="829733"/>
                  <a:pt x="1044885" y="620557"/>
                  <a:pt x="1027952" y="490071"/>
                </a:cubicBezTo>
                <a:cubicBezTo>
                  <a:pt x="1011019" y="359585"/>
                  <a:pt x="1049866" y="260972"/>
                  <a:pt x="1057835" y="179294"/>
                </a:cubicBezTo>
                <a:cubicBezTo>
                  <a:pt x="1065804" y="97616"/>
                  <a:pt x="1059578" y="18676"/>
                  <a:pt x="107576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5847" y="209908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owolny kształt 81"/>
          <p:cNvSpPr/>
          <p:nvPr/>
        </p:nvSpPr>
        <p:spPr>
          <a:xfrm flipH="1">
            <a:off x="5363301" y="1086419"/>
            <a:ext cx="214732" cy="104565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45" h="2102867">
                <a:moveTo>
                  <a:pt x="79068" y="2102867"/>
                </a:moveTo>
                <a:cubicBezTo>
                  <a:pt x="81531" y="2033897"/>
                  <a:pt x="70242" y="1899615"/>
                  <a:pt x="66173" y="1762493"/>
                </a:cubicBezTo>
                <a:cubicBezTo>
                  <a:pt x="62104" y="1625371"/>
                  <a:pt x="29939" y="1482565"/>
                  <a:pt x="54655" y="1280132"/>
                </a:cubicBezTo>
                <a:cubicBezTo>
                  <a:pt x="79371" y="1077699"/>
                  <a:pt x="208137" y="735832"/>
                  <a:pt x="214470" y="547897"/>
                </a:cubicBezTo>
                <a:cubicBezTo>
                  <a:pt x="220803" y="359962"/>
                  <a:pt x="-174172" y="-292706"/>
                  <a:pt x="92651" y="15252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505" y="100871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Dowolny kształt 88"/>
          <p:cNvSpPr/>
          <p:nvPr/>
        </p:nvSpPr>
        <p:spPr>
          <a:xfrm rot="5955034">
            <a:off x="3882095" y="4019441"/>
            <a:ext cx="62043" cy="743934"/>
          </a:xfrm>
          <a:custGeom>
            <a:avLst/>
            <a:gdLst>
              <a:gd name="connsiteX0" fmla="*/ 0 w 409729"/>
              <a:gd name="connsiteY0" fmla="*/ 786809 h 786809"/>
              <a:gd name="connsiteX1" fmla="*/ 382772 w 409729"/>
              <a:gd name="connsiteY1" fmla="*/ 552893 h 786809"/>
              <a:gd name="connsiteX2" fmla="*/ 404037 w 409729"/>
              <a:gd name="connsiteY2" fmla="*/ 467832 h 786809"/>
              <a:gd name="connsiteX3" fmla="*/ 382772 w 409729"/>
              <a:gd name="connsiteY3" fmla="*/ 85060 h 786809"/>
              <a:gd name="connsiteX4" fmla="*/ 233916 w 409729"/>
              <a:gd name="connsiteY4" fmla="*/ 63795 h 786809"/>
              <a:gd name="connsiteX5" fmla="*/ 212651 w 409729"/>
              <a:gd name="connsiteY5" fmla="*/ 0 h 786809"/>
              <a:gd name="connsiteX0" fmla="*/ 0 w 411197"/>
              <a:gd name="connsiteY0" fmla="*/ 786809 h 786809"/>
              <a:gd name="connsiteX1" fmla="*/ 382772 w 411197"/>
              <a:gd name="connsiteY1" fmla="*/ 552893 h 786809"/>
              <a:gd name="connsiteX2" fmla="*/ 404037 w 411197"/>
              <a:gd name="connsiteY2" fmla="*/ 467832 h 786809"/>
              <a:gd name="connsiteX3" fmla="*/ 385153 w 411197"/>
              <a:gd name="connsiteY3" fmla="*/ 282704 h 786809"/>
              <a:gd name="connsiteX4" fmla="*/ 233916 w 411197"/>
              <a:gd name="connsiteY4" fmla="*/ 63795 h 786809"/>
              <a:gd name="connsiteX5" fmla="*/ 212651 w 411197"/>
              <a:gd name="connsiteY5" fmla="*/ 0 h 786809"/>
              <a:gd name="connsiteX0" fmla="*/ 0 w 431153"/>
              <a:gd name="connsiteY0" fmla="*/ 786809 h 786809"/>
              <a:gd name="connsiteX1" fmla="*/ 382772 w 431153"/>
              <a:gd name="connsiteY1" fmla="*/ 552893 h 786809"/>
              <a:gd name="connsiteX2" fmla="*/ 430230 w 431153"/>
              <a:gd name="connsiteY2" fmla="*/ 441638 h 786809"/>
              <a:gd name="connsiteX3" fmla="*/ 385153 w 431153"/>
              <a:gd name="connsiteY3" fmla="*/ 282704 h 786809"/>
              <a:gd name="connsiteX4" fmla="*/ 233916 w 431153"/>
              <a:gd name="connsiteY4" fmla="*/ 63795 h 786809"/>
              <a:gd name="connsiteX5" fmla="*/ 212651 w 431153"/>
              <a:gd name="connsiteY5" fmla="*/ 0 h 786809"/>
              <a:gd name="connsiteX0" fmla="*/ 0 w 431153"/>
              <a:gd name="connsiteY0" fmla="*/ 789190 h 789190"/>
              <a:gd name="connsiteX1" fmla="*/ 382772 w 431153"/>
              <a:gd name="connsiteY1" fmla="*/ 555274 h 789190"/>
              <a:gd name="connsiteX2" fmla="*/ 430230 w 431153"/>
              <a:gd name="connsiteY2" fmla="*/ 444019 h 789190"/>
              <a:gd name="connsiteX3" fmla="*/ 385153 w 431153"/>
              <a:gd name="connsiteY3" fmla="*/ 285085 h 789190"/>
              <a:gd name="connsiteX4" fmla="*/ 233916 w 431153"/>
              <a:gd name="connsiteY4" fmla="*/ 66176 h 789190"/>
              <a:gd name="connsiteX5" fmla="*/ 195982 w 431153"/>
              <a:gd name="connsiteY5" fmla="*/ 0 h 789190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259270 w 306728"/>
              <a:gd name="connsiteY1" fmla="*/ 55527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306728"/>
              <a:gd name="connsiteY0" fmla="*/ 847063 h 847063"/>
              <a:gd name="connsiteX1" fmla="*/ 122992 w 306728"/>
              <a:gd name="connsiteY1" fmla="*/ 491614 h 847063"/>
              <a:gd name="connsiteX2" fmla="*/ 306728 w 306728"/>
              <a:gd name="connsiteY2" fmla="*/ 444019 h 847063"/>
              <a:gd name="connsiteX3" fmla="*/ 261651 w 306728"/>
              <a:gd name="connsiteY3" fmla="*/ 285085 h 847063"/>
              <a:gd name="connsiteX4" fmla="*/ 110414 w 306728"/>
              <a:gd name="connsiteY4" fmla="*/ 66176 h 847063"/>
              <a:gd name="connsiteX5" fmla="*/ 72480 w 306728"/>
              <a:gd name="connsiteY5" fmla="*/ 0 h 847063"/>
              <a:gd name="connsiteX0" fmla="*/ 0 w 263696"/>
              <a:gd name="connsiteY0" fmla="*/ 847063 h 847063"/>
              <a:gd name="connsiteX1" fmla="*/ 122992 w 263696"/>
              <a:gd name="connsiteY1" fmla="*/ 491614 h 847063"/>
              <a:gd name="connsiteX2" fmla="*/ 204519 w 263696"/>
              <a:gd name="connsiteY2" fmla="*/ 362996 h 847063"/>
              <a:gd name="connsiteX3" fmla="*/ 261651 w 263696"/>
              <a:gd name="connsiteY3" fmla="*/ 285085 h 847063"/>
              <a:gd name="connsiteX4" fmla="*/ 110414 w 263696"/>
              <a:gd name="connsiteY4" fmla="*/ 66176 h 847063"/>
              <a:gd name="connsiteX5" fmla="*/ 72480 w 263696"/>
              <a:gd name="connsiteY5" fmla="*/ 0 h 847063"/>
              <a:gd name="connsiteX0" fmla="*/ 0 w 204519"/>
              <a:gd name="connsiteY0" fmla="*/ 847063 h 847063"/>
              <a:gd name="connsiteX1" fmla="*/ 122992 w 204519"/>
              <a:gd name="connsiteY1" fmla="*/ 491614 h 847063"/>
              <a:gd name="connsiteX2" fmla="*/ 204519 w 204519"/>
              <a:gd name="connsiteY2" fmla="*/ 362996 h 847063"/>
              <a:gd name="connsiteX3" fmla="*/ 180734 w 204519"/>
              <a:gd name="connsiteY3" fmla="*/ 209849 h 847063"/>
              <a:gd name="connsiteX4" fmla="*/ 110414 w 204519"/>
              <a:gd name="connsiteY4" fmla="*/ 66176 h 847063"/>
              <a:gd name="connsiteX5" fmla="*/ 72480 w 204519"/>
              <a:gd name="connsiteY5" fmla="*/ 0 h 847063"/>
              <a:gd name="connsiteX0" fmla="*/ 0 w 220671"/>
              <a:gd name="connsiteY0" fmla="*/ 847063 h 847063"/>
              <a:gd name="connsiteX1" fmla="*/ 122992 w 220671"/>
              <a:gd name="connsiteY1" fmla="*/ 491614 h 847063"/>
              <a:gd name="connsiteX2" fmla="*/ 204519 w 220671"/>
              <a:gd name="connsiteY2" fmla="*/ 362996 h 847063"/>
              <a:gd name="connsiteX3" fmla="*/ 180734 w 220671"/>
              <a:gd name="connsiteY3" fmla="*/ 209849 h 847063"/>
              <a:gd name="connsiteX4" fmla="*/ 216883 w 220671"/>
              <a:gd name="connsiteY4" fmla="*/ 48814 h 847063"/>
              <a:gd name="connsiteX5" fmla="*/ 72480 w 220671"/>
              <a:gd name="connsiteY5" fmla="*/ 0 h 847063"/>
              <a:gd name="connsiteX0" fmla="*/ 0 w 219809"/>
              <a:gd name="connsiteY0" fmla="*/ 847063 h 847063"/>
              <a:gd name="connsiteX1" fmla="*/ 122992 w 219809"/>
              <a:gd name="connsiteY1" fmla="*/ 491614 h 847063"/>
              <a:gd name="connsiteX2" fmla="*/ 204519 w 219809"/>
              <a:gd name="connsiteY2" fmla="*/ 362996 h 847063"/>
              <a:gd name="connsiteX3" fmla="*/ 180734 w 219809"/>
              <a:gd name="connsiteY3" fmla="*/ 209849 h 847063"/>
              <a:gd name="connsiteX4" fmla="*/ 216883 w 219809"/>
              <a:gd name="connsiteY4" fmla="*/ 48814 h 847063"/>
              <a:gd name="connsiteX5" fmla="*/ 72480 w 219809"/>
              <a:gd name="connsiteY5" fmla="*/ 0 h 847063"/>
              <a:gd name="connsiteX0" fmla="*/ 0 w 283035"/>
              <a:gd name="connsiteY0" fmla="*/ 847063 h 847063"/>
              <a:gd name="connsiteX1" fmla="*/ 122992 w 283035"/>
              <a:gd name="connsiteY1" fmla="*/ 491614 h 847063"/>
              <a:gd name="connsiteX2" fmla="*/ 204519 w 283035"/>
              <a:gd name="connsiteY2" fmla="*/ 362996 h 847063"/>
              <a:gd name="connsiteX3" fmla="*/ 282944 w 283035"/>
              <a:gd name="connsiteY3" fmla="*/ 209849 h 847063"/>
              <a:gd name="connsiteX4" fmla="*/ 216883 w 283035"/>
              <a:gd name="connsiteY4" fmla="*/ 48814 h 847063"/>
              <a:gd name="connsiteX5" fmla="*/ 72480 w 283035"/>
              <a:gd name="connsiteY5" fmla="*/ 0 h 847063"/>
              <a:gd name="connsiteX0" fmla="*/ 0 w 283315"/>
              <a:gd name="connsiteY0" fmla="*/ 847063 h 847063"/>
              <a:gd name="connsiteX1" fmla="*/ 122992 w 283315"/>
              <a:gd name="connsiteY1" fmla="*/ 491614 h 847063"/>
              <a:gd name="connsiteX2" fmla="*/ 247107 w 283315"/>
              <a:gd name="connsiteY2" fmla="*/ 371677 h 847063"/>
              <a:gd name="connsiteX3" fmla="*/ 282944 w 283315"/>
              <a:gd name="connsiteY3" fmla="*/ 209849 h 847063"/>
              <a:gd name="connsiteX4" fmla="*/ 216883 w 283315"/>
              <a:gd name="connsiteY4" fmla="*/ 48814 h 847063"/>
              <a:gd name="connsiteX5" fmla="*/ 72480 w 283315"/>
              <a:gd name="connsiteY5" fmla="*/ 0 h 847063"/>
              <a:gd name="connsiteX0" fmla="*/ 0 w 304794"/>
              <a:gd name="connsiteY0" fmla="*/ 847063 h 847063"/>
              <a:gd name="connsiteX1" fmla="*/ 122992 w 304794"/>
              <a:gd name="connsiteY1" fmla="*/ 491614 h 847063"/>
              <a:gd name="connsiteX2" fmla="*/ 247107 w 304794"/>
              <a:gd name="connsiteY2" fmla="*/ 371677 h 847063"/>
              <a:gd name="connsiteX3" fmla="*/ 282944 w 304794"/>
              <a:gd name="connsiteY3" fmla="*/ 209849 h 847063"/>
              <a:gd name="connsiteX4" fmla="*/ 289281 w 304794"/>
              <a:gd name="connsiteY4" fmla="*/ 45920 h 847063"/>
              <a:gd name="connsiteX5" fmla="*/ 72480 w 304794"/>
              <a:gd name="connsiteY5" fmla="*/ 0 h 847063"/>
              <a:gd name="connsiteX0" fmla="*/ 0 w 291250"/>
              <a:gd name="connsiteY0" fmla="*/ 881787 h 881787"/>
              <a:gd name="connsiteX1" fmla="*/ 122992 w 291250"/>
              <a:gd name="connsiteY1" fmla="*/ 526338 h 881787"/>
              <a:gd name="connsiteX2" fmla="*/ 247107 w 291250"/>
              <a:gd name="connsiteY2" fmla="*/ 406401 h 881787"/>
              <a:gd name="connsiteX3" fmla="*/ 282944 w 291250"/>
              <a:gd name="connsiteY3" fmla="*/ 244573 h 881787"/>
              <a:gd name="connsiteX4" fmla="*/ 289281 w 291250"/>
              <a:gd name="connsiteY4" fmla="*/ 80644 h 881787"/>
              <a:gd name="connsiteX5" fmla="*/ 255607 w 291250"/>
              <a:gd name="connsiteY5" fmla="*/ 0 h 881787"/>
              <a:gd name="connsiteX0" fmla="*/ 0 w 293447"/>
              <a:gd name="connsiteY0" fmla="*/ 838382 h 838382"/>
              <a:gd name="connsiteX1" fmla="*/ 122992 w 293447"/>
              <a:gd name="connsiteY1" fmla="*/ 482933 h 838382"/>
              <a:gd name="connsiteX2" fmla="*/ 247107 w 293447"/>
              <a:gd name="connsiteY2" fmla="*/ 362996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95240"/>
              <a:gd name="connsiteY0" fmla="*/ 838382 h 838382"/>
              <a:gd name="connsiteX1" fmla="*/ 122992 w 295240"/>
              <a:gd name="connsiteY1" fmla="*/ 482933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5240"/>
              <a:gd name="connsiteY0" fmla="*/ 838382 h 838382"/>
              <a:gd name="connsiteX1" fmla="*/ 186874 w 295240"/>
              <a:gd name="connsiteY1" fmla="*/ 485827 h 838382"/>
              <a:gd name="connsiteX2" fmla="*/ 204521 w 295240"/>
              <a:gd name="connsiteY2" fmla="*/ 351421 h 838382"/>
              <a:gd name="connsiteX3" fmla="*/ 282944 w 295240"/>
              <a:gd name="connsiteY3" fmla="*/ 201168 h 838382"/>
              <a:gd name="connsiteX4" fmla="*/ 289281 w 295240"/>
              <a:gd name="connsiteY4" fmla="*/ 37239 h 838382"/>
              <a:gd name="connsiteX5" fmla="*/ 225797 w 295240"/>
              <a:gd name="connsiteY5" fmla="*/ 0 h 838382"/>
              <a:gd name="connsiteX0" fmla="*/ 0 w 293447"/>
              <a:gd name="connsiteY0" fmla="*/ 838382 h 838382"/>
              <a:gd name="connsiteX1" fmla="*/ 186874 w 293447"/>
              <a:gd name="connsiteY1" fmla="*/ 485827 h 838382"/>
              <a:gd name="connsiteX2" fmla="*/ 247109 w 293447"/>
              <a:gd name="connsiteY2" fmla="*/ 351421 h 838382"/>
              <a:gd name="connsiteX3" fmla="*/ 282944 w 293447"/>
              <a:gd name="connsiteY3" fmla="*/ 201168 h 838382"/>
              <a:gd name="connsiteX4" fmla="*/ 289281 w 293447"/>
              <a:gd name="connsiteY4" fmla="*/ 37239 h 838382"/>
              <a:gd name="connsiteX5" fmla="*/ 225797 w 293447"/>
              <a:gd name="connsiteY5" fmla="*/ 0 h 838382"/>
              <a:gd name="connsiteX0" fmla="*/ 0 w 289453"/>
              <a:gd name="connsiteY0" fmla="*/ 838382 h 838382"/>
              <a:gd name="connsiteX1" fmla="*/ 186874 w 289453"/>
              <a:gd name="connsiteY1" fmla="*/ 485827 h 838382"/>
              <a:gd name="connsiteX2" fmla="*/ 247109 w 289453"/>
              <a:gd name="connsiteY2" fmla="*/ 351421 h 838382"/>
              <a:gd name="connsiteX3" fmla="*/ 244616 w 289453"/>
              <a:gd name="connsiteY3" fmla="*/ 198275 h 838382"/>
              <a:gd name="connsiteX4" fmla="*/ 289281 w 289453"/>
              <a:gd name="connsiteY4" fmla="*/ 37239 h 838382"/>
              <a:gd name="connsiteX5" fmla="*/ 225797 w 289453"/>
              <a:gd name="connsiteY5" fmla="*/ 0 h 838382"/>
              <a:gd name="connsiteX0" fmla="*/ 0 w 247109"/>
              <a:gd name="connsiteY0" fmla="*/ 838382 h 838382"/>
              <a:gd name="connsiteX1" fmla="*/ 186874 w 247109"/>
              <a:gd name="connsiteY1" fmla="*/ 485827 h 838382"/>
              <a:gd name="connsiteX2" fmla="*/ 247109 w 247109"/>
              <a:gd name="connsiteY2" fmla="*/ 351421 h 838382"/>
              <a:gd name="connsiteX3" fmla="*/ 244616 w 247109"/>
              <a:gd name="connsiteY3" fmla="*/ 198275 h 838382"/>
              <a:gd name="connsiteX4" fmla="*/ 242435 w 247109"/>
              <a:gd name="connsiteY4" fmla="*/ 51707 h 838382"/>
              <a:gd name="connsiteX5" fmla="*/ 225797 w 247109"/>
              <a:gd name="connsiteY5" fmla="*/ 0 h 838382"/>
              <a:gd name="connsiteX0" fmla="*/ 0 w 247109"/>
              <a:gd name="connsiteY0" fmla="*/ 832595 h 832595"/>
              <a:gd name="connsiteX1" fmla="*/ 186874 w 247109"/>
              <a:gd name="connsiteY1" fmla="*/ 480040 h 832595"/>
              <a:gd name="connsiteX2" fmla="*/ 247109 w 247109"/>
              <a:gd name="connsiteY2" fmla="*/ 345634 h 832595"/>
              <a:gd name="connsiteX3" fmla="*/ 244616 w 247109"/>
              <a:gd name="connsiteY3" fmla="*/ 192488 h 832595"/>
              <a:gd name="connsiteX4" fmla="*/ 242435 w 247109"/>
              <a:gd name="connsiteY4" fmla="*/ 45920 h 832595"/>
              <a:gd name="connsiteX5" fmla="*/ 195986 w 247109"/>
              <a:gd name="connsiteY5" fmla="*/ 0 h 832595"/>
              <a:gd name="connsiteX0" fmla="*/ 0 w 265752"/>
              <a:gd name="connsiteY0" fmla="*/ 832595 h 832595"/>
              <a:gd name="connsiteX1" fmla="*/ 249426 w 265752"/>
              <a:gd name="connsiteY1" fmla="*/ 509470 h 832595"/>
              <a:gd name="connsiteX2" fmla="*/ 247109 w 265752"/>
              <a:gd name="connsiteY2" fmla="*/ 345634 h 832595"/>
              <a:gd name="connsiteX3" fmla="*/ 244616 w 265752"/>
              <a:gd name="connsiteY3" fmla="*/ 192488 h 832595"/>
              <a:gd name="connsiteX4" fmla="*/ 242435 w 265752"/>
              <a:gd name="connsiteY4" fmla="*/ 45920 h 832595"/>
              <a:gd name="connsiteX5" fmla="*/ 195986 w 265752"/>
              <a:gd name="connsiteY5" fmla="*/ 0 h 83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52" h="832595">
                <a:moveTo>
                  <a:pt x="0" y="832595"/>
                </a:moveTo>
                <a:cubicBezTo>
                  <a:pt x="124967" y="684483"/>
                  <a:pt x="208241" y="590630"/>
                  <a:pt x="249426" y="509470"/>
                </a:cubicBezTo>
                <a:cubicBezTo>
                  <a:pt x="290611" y="428310"/>
                  <a:pt x="240021" y="373988"/>
                  <a:pt x="247109" y="345634"/>
                </a:cubicBezTo>
                <a:cubicBezTo>
                  <a:pt x="240021" y="218043"/>
                  <a:pt x="245395" y="242440"/>
                  <a:pt x="244616" y="192488"/>
                </a:cubicBezTo>
                <a:cubicBezTo>
                  <a:pt x="243837" y="142536"/>
                  <a:pt x="250540" y="78001"/>
                  <a:pt x="242435" y="45920"/>
                </a:cubicBezTo>
                <a:cubicBezTo>
                  <a:pt x="234330" y="13839"/>
                  <a:pt x="195986" y="0"/>
                  <a:pt x="195986" y="0"/>
                </a:cubicBezTo>
              </a:path>
            </a:pathLst>
          </a:custGeom>
          <a:noFill/>
          <a:ln w="38100" cmpd="dbl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0" name="Dowolny kształt 89"/>
          <p:cNvSpPr/>
          <p:nvPr/>
        </p:nvSpPr>
        <p:spPr>
          <a:xfrm rot="8026442" flipH="1">
            <a:off x="5907901" y="1025216"/>
            <a:ext cx="245619" cy="12027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72" h="2098801">
                <a:moveTo>
                  <a:pt x="153313" y="2098801"/>
                </a:moveTo>
                <a:cubicBezTo>
                  <a:pt x="155776" y="2029831"/>
                  <a:pt x="-45387" y="1969238"/>
                  <a:pt x="9487" y="1845244"/>
                </a:cubicBezTo>
                <a:cubicBezTo>
                  <a:pt x="64361" y="1721250"/>
                  <a:pt x="397699" y="1573941"/>
                  <a:pt x="482556" y="1354835"/>
                </a:cubicBezTo>
                <a:cubicBezTo>
                  <a:pt x="567413" y="1135729"/>
                  <a:pt x="569179" y="730138"/>
                  <a:pt x="518631" y="530608"/>
                </a:cubicBezTo>
                <a:cubicBezTo>
                  <a:pt x="468083" y="331078"/>
                  <a:pt x="-87557" y="-287573"/>
                  <a:pt x="179266" y="157653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1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5807" y="1992423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Dowolny kształt 93"/>
          <p:cNvSpPr/>
          <p:nvPr/>
        </p:nvSpPr>
        <p:spPr>
          <a:xfrm rot="4705993" flipH="1">
            <a:off x="4988298" y="2879777"/>
            <a:ext cx="689959" cy="2120251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649" h="2399701">
                <a:moveTo>
                  <a:pt x="0" y="2399701"/>
                </a:moveTo>
                <a:cubicBezTo>
                  <a:pt x="2463" y="2330731"/>
                  <a:pt x="195646" y="2173745"/>
                  <a:pt x="259201" y="2046580"/>
                </a:cubicBezTo>
                <a:cubicBezTo>
                  <a:pt x="322756" y="1919415"/>
                  <a:pt x="351844" y="1858206"/>
                  <a:pt x="381331" y="1636712"/>
                </a:cubicBezTo>
                <a:cubicBezTo>
                  <a:pt x="410818" y="1415218"/>
                  <a:pt x="445357" y="990403"/>
                  <a:pt x="436126" y="717618"/>
                </a:cubicBezTo>
                <a:cubicBezTo>
                  <a:pt x="426895" y="444833"/>
                  <a:pt x="410687" y="641215"/>
                  <a:pt x="32594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6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9732" y="365971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Dowolny kształt 96"/>
          <p:cNvSpPr/>
          <p:nvPr/>
        </p:nvSpPr>
        <p:spPr>
          <a:xfrm rot="16476663">
            <a:off x="2739735" y="2910803"/>
            <a:ext cx="264711" cy="2724596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392" h="2465097">
                <a:moveTo>
                  <a:pt x="2" y="2465097"/>
                </a:moveTo>
                <a:cubicBezTo>
                  <a:pt x="2465" y="2396127"/>
                  <a:pt x="281641" y="2161738"/>
                  <a:pt x="387242" y="2029031"/>
                </a:cubicBezTo>
                <a:cubicBezTo>
                  <a:pt x="492843" y="1896324"/>
                  <a:pt x="544617" y="1860654"/>
                  <a:pt x="633605" y="1668855"/>
                </a:cubicBezTo>
                <a:cubicBezTo>
                  <a:pt x="722593" y="1477056"/>
                  <a:pt x="896495" y="1072004"/>
                  <a:pt x="921169" y="878240"/>
                </a:cubicBezTo>
                <a:cubicBezTo>
                  <a:pt x="945843" y="684476"/>
                  <a:pt x="917668" y="645905"/>
                  <a:pt x="781647" y="506274"/>
                </a:cubicBezTo>
                <a:cubicBezTo>
                  <a:pt x="645626" y="366644"/>
                  <a:pt x="1148327" y="82532"/>
                  <a:pt x="1095484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705" y="377007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Dowolny kształt 98"/>
          <p:cNvSpPr/>
          <p:nvPr/>
        </p:nvSpPr>
        <p:spPr>
          <a:xfrm rot="5137851" flipH="1">
            <a:off x="4192592" y="2149029"/>
            <a:ext cx="2249850" cy="2179089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  <a:gd name="connsiteX0" fmla="*/ 619331 w 635472"/>
              <a:gd name="connsiteY0" fmla="*/ 0 h 829467"/>
              <a:gd name="connsiteX1" fmla="*/ 607969 w 635472"/>
              <a:gd name="connsiteY1" fmla="*/ 468880 h 829467"/>
              <a:gd name="connsiteX2" fmla="*/ 404465 w 635472"/>
              <a:gd name="connsiteY2" fmla="*/ 720213 h 829467"/>
              <a:gd name="connsiteX3" fmla="*/ 268382 w 635472"/>
              <a:gd name="connsiteY3" fmla="*/ 823277 h 829467"/>
              <a:gd name="connsiteX4" fmla="*/ 140726 w 635472"/>
              <a:gd name="connsiteY4" fmla="*/ 809347 h 829467"/>
              <a:gd name="connsiteX5" fmla="*/ 0 w 635472"/>
              <a:gd name="connsiteY5" fmla="*/ 739269 h 829467"/>
              <a:gd name="connsiteX0" fmla="*/ 619331 w 640518"/>
              <a:gd name="connsiteY0" fmla="*/ 0 h 846980"/>
              <a:gd name="connsiteX1" fmla="*/ 607969 w 640518"/>
              <a:gd name="connsiteY1" fmla="*/ 468880 h 846980"/>
              <a:gd name="connsiteX2" fmla="*/ 322115 w 640518"/>
              <a:gd name="connsiteY2" fmla="*/ 482997 h 846980"/>
              <a:gd name="connsiteX3" fmla="*/ 268382 w 640518"/>
              <a:gd name="connsiteY3" fmla="*/ 823277 h 846980"/>
              <a:gd name="connsiteX4" fmla="*/ 140726 w 640518"/>
              <a:gd name="connsiteY4" fmla="*/ 809347 h 846980"/>
              <a:gd name="connsiteX5" fmla="*/ 0 w 640518"/>
              <a:gd name="connsiteY5" fmla="*/ 739269 h 846980"/>
              <a:gd name="connsiteX0" fmla="*/ 619331 w 640518"/>
              <a:gd name="connsiteY0" fmla="*/ 0 h 810901"/>
              <a:gd name="connsiteX1" fmla="*/ 607969 w 640518"/>
              <a:gd name="connsiteY1" fmla="*/ 468880 h 810901"/>
              <a:gd name="connsiteX2" fmla="*/ 322115 w 640518"/>
              <a:gd name="connsiteY2" fmla="*/ 482997 h 810901"/>
              <a:gd name="connsiteX3" fmla="*/ 198382 w 640518"/>
              <a:gd name="connsiteY3" fmla="*/ 685187 h 810901"/>
              <a:gd name="connsiteX4" fmla="*/ 140726 w 640518"/>
              <a:gd name="connsiteY4" fmla="*/ 809347 h 810901"/>
              <a:gd name="connsiteX5" fmla="*/ 0 w 640518"/>
              <a:gd name="connsiteY5" fmla="*/ 739269 h 810901"/>
              <a:gd name="connsiteX0" fmla="*/ 619331 w 640518"/>
              <a:gd name="connsiteY0" fmla="*/ 0 h 1035437"/>
              <a:gd name="connsiteX1" fmla="*/ 607969 w 640518"/>
              <a:gd name="connsiteY1" fmla="*/ 468880 h 1035437"/>
              <a:gd name="connsiteX2" fmla="*/ 322115 w 640518"/>
              <a:gd name="connsiteY2" fmla="*/ 482997 h 1035437"/>
              <a:gd name="connsiteX3" fmla="*/ 198382 w 640518"/>
              <a:gd name="connsiteY3" fmla="*/ 685187 h 1035437"/>
              <a:gd name="connsiteX4" fmla="*/ 132202 w 640518"/>
              <a:gd name="connsiteY4" fmla="*/ 1034916 h 1035437"/>
              <a:gd name="connsiteX5" fmla="*/ 0 w 640518"/>
              <a:gd name="connsiteY5" fmla="*/ 739269 h 1035437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044 w 635360"/>
              <a:gd name="connsiteY4" fmla="*/ 1034916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  <a:gd name="connsiteX0" fmla="*/ 614173 w 635360"/>
              <a:gd name="connsiteY0" fmla="*/ 0 h 1094984"/>
              <a:gd name="connsiteX1" fmla="*/ 602811 w 635360"/>
              <a:gd name="connsiteY1" fmla="*/ 468880 h 1094984"/>
              <a:gd name="connsiteX2" fmla="*/ 316957 w 635360"/>
              <a:gd name="connsiteY2" fmla="*/ 482997 h 1094984"/>
              <a:gd name="connsiteX3" fmla="*/ 193224 w 635360"/>
              <a:gd name="connsiteY3" fmla="*/ 685187 h 1094984"/>
              <a:gd name="connsiteX4" fmla="*/ 127207 w 635360"/>
              <a:gd name="connsiteY4" fmla="*/ 1007292 h 1094984"/>
              <a:gd name="connsiteX5" fmla="*/ 0 w 635360"/>
              <a:gd name="connsiteY5" fmla="*/ 1094984 h 10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360" h="1094984">
                <a:moveTo>
                  <a:pt x="614173" y="0"/>
                </a:moveTo>
                <a:cubicBezTo>
                  <a:pt x="636207" y="301128"/>
                  <a:pt x="652347" y="388381"/>
                  <a:pt x="602811" y="468880"/>
                </a:cubicBezTo>
                <a:cubicBezTo>
                  <a:pt x="553275" y="549379"/>
                  <a:pt x="385221" y="446946"/>
                  <a:pt x="316957" y="482997"/>
                </a:cubicBezTo>
                <a:cubicBezTo>
                  <a:pt x="248693" y="519048"/>
                  <a:pt x="224849" y="597805"/>
                  <a:pt x="193224" y="685187"/>
                </a:cubicBezTo>
                <a:cubicBezTo>
                  <a:pt x="161599" y="772570"/>
                  <a:pt x="170042" y="977149"/>
                  <a:pt x="127207" y="1007292"/>
                </a:cubicBezTo>
                <a:cubicBezTo>
                  <a:pt x="87050" y="1052672"/>
                  <a:pt x="7345" y="1094984"/>
                  <a:pt x="0" y="1094984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Dowolny kształt 91"/>
          <p:cNvSpPr/>
          <p:nvPr/>
        </p:nvSpPr>
        <p:spPr>
          <a:xfrm rot="16476663">
            <a:off x="3409221" y="3696805"/>
            <a:ext cx="220938" cy="1345215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46176 w 429690"/>
              <a:gd name="connsiteY0" fmla="*/ 2098801 h 2098801"/>
              <a:gd name="connsiteX1" fmla="*/ 305377 w 429690"/>
              <a:gd name="connsiteY1" fmla="*/ 1745680 h 2098801"/>
              <a:gd name="connsiteX2" fmla="*/ 375419 w 429690"/>
              <a:gd name="connsiteY2" fmla="*/ 1354835 h 2098801"/>
              <a:gd name="connsiteX3" fmla="*/ 411494 w 429690"/>
              <a:gd name="connsiteY3" fmla="*/ 530608 h 2098801"/>
              <a:gd name="connsiteX4" fmla="*/ 72129 w 429690"/>
              <a:gd name="connsiteY4" fmla="*/ 157653 h 2098801"/>
              <a:gd name="connsiteX0" fmla="*/ 0 w 370866"/>
              <a:gd name="connsiteY0" fmla="*/ 2448717 h 2448717"/>
              <a:gd name="connsiteX1" fmla="*/ 259201 w 370866"/>
              <a:gd name="connsiteY1" fmla="*/ 2095596 h 2448717"/>
              <a:gd name="connsiteX2" fmla="*/ 329243 w 370866"/>
              <a:gd name="connsiteY2" fmla="*/ 1704751 h 2448717"/>
              <a:gd name="connsiteX3" fmla="*/ 365318 w 370866"/>
              <a:gd name="connsiteY3" fmla="*/ 880524 h 2448717"/>
              <a:gd name="connsiteX4" fmla="*/ 210469 w 370866"/>
              <a:gd name="connsiteY4" fmla="*/ 117596 h 2448717"/>
              <a:gd name="connsiteX0" fmla="*/ 0 w 391551"/>
              <a:gd name="connsiteY0" fmla="*/ 2448451 h 2448451"/>
              <a:gd name="connsiteX1" fmla="*/ 259201 w 391551"/>
              <a:gd name="connsiteY1" fmla="*/ 2095330 h 2448451"/>
              <a:gd name="connsiteX2" fmla="*/ 381331 w 391551"/>
              <a:gd name="connsiteY2" fmla="*/ 1685462 h 2448451"/>
              <a:gd name="connsiteX3" fmla="*/ 365318 w 391551"/>
              <a:gd name="connsiteY3" fmla="*/ 880258 h 2448451"/>
              <a:gd name="connsiteX4" fmla="*/ 210469 w 391551"/>
              <a:gd name="connsiteY4" fmla="*/ 117330 h 2448451"/>
              <a:gd name="connsiteX0" fmla="*/ 0 w 425248"/>
              <a:gd name="connsiteY0" fmla="*/ 2483410 h 2483410"/>
              <a:gd name="connsiteX1" fmla="*/ 259201 w 425248"/>
              <a:gd name="connsiteY1" fmla="*/ 2130289 h 2483410"/>
              <a:gd name="connsiteX2" fmla="*/ 381331 w 425248"/>
              <a:gd name="connsiteY2" fmla="*/ 1720421 h 2483410"/>
              <a:gd name="connsiteX3" fmla="*/ 414805 w 425248"/>
              <a:gd name="connsiteY3" fmla="*/ 615446 h 2483410"/>
              <a:gd name="connsiteX4" fmla="*/ 210469 w 425248"/>
              <a:gd name="connsiteY4" fmla="*/ 152289 h 2483410"/>
              <a:gd name="connsiteX0" fmla="*/ 0 w 414830"/>
              <a:gd name="connsiteY0" fmla="*/ 2505467 h 2505467"/>
              <a:gd name="connsiteX1" fmla="*/ 259201 w 414830"/>
              <a:gd name="connsiteY1" fmla="*/ 2152346 h 2505467"/>
              <a:gd name="connsiteX2" fmla="*/ 381331 w 414830"/>
              <a:gd name="connsiteY2" fmla="*/ 1742478 h 2505467"/>
              <a:gd name="connsiteX3" fmla="*/ 414805 w 414830"/>
              <a:gd name="connsiteY3" fmla="*/ 637503 h 2505467"/>
              <a:gd name="connsiteX4" fmla="*/ 399991 w 414830"/>
              <a:gd name="connsiteY4" fmla="*/ 149150 h 2505467"/>
              <a:gd name="connsiteX0" fmla="*/ 0 w 432913"/>
              <a:gd name="connsiteY0" fmla="*/ 2895456 h 2895456"/>
              <a:gd name="connsiteX1" fmla="*/ 259201 w 432913"/>
              <a:gd name="connsiteY1" fmla="*/ 2542335 h 2895456"/>
              <a:gd name="connsiteX2" fmla="*/ 381331 w 432913"/>
              <a:gd name="connsiteY2" fmla="*/ 2132467 h 2895456"/>
              <a:gd name="connsiteX3" fmla="*/ 414805 w 432913"/>
              <a:gd name="connsiteY3" fmla="*/ 1027492 h 2895456"/>
              <a:gd name="connsiteX4" fmla="*/ 104108 w 432913"/>
              <a:gd name="connsiteY4" fmla="*/ 110202 h 2895456"/>
              <a:gd name="connsiteX0" fmla="*/ 0 w 432913"/>
              <a:gd name="connsiteY0" fmla="*/ 2785254 h 2785254"/>
              <a:gd name="connsiteX1" fmla="*/ 259201 w 432913"/>
              <a:gd name="connsiteY1" fmla="*/ 2432133 h 2785254"/>
              <a:gd name="connsiteX2" fmla="*/ 381331 w 432913"/>
              <a:gd name="connsiteY2" fmla="*/ 2022265 h 2785254"/>
              <a:gd name="connsiteX3" fmla="*/ 414805 w 432913"/>
              <a:gd name="connsiteY3" fmla="*/ 917290 h 2785254"/>
              <a:gd name="connsiteX4" fmla="*/ 104108 w 432913"/>
              <a:gd name="connsiteY4" fmla="*/ 0 h 2785254"/>
              <a:gd name="connsiteX0" fmla="*/ 0 w 452410"/>
              <a:gd name="connsiteY0" fmla="*/ 2349007 h 2349007"/>
              <a:gd name="connsiteX1" fmla="*/ 259201 w 452410"/>
              <a:gd name="connsiteY1" fmla="*/ 1995886 h 2349007"/>
              <a:gd name="connsiteX2" fmla="*/ 381331 w 452410"/>
              <a:gd name="connsiteY2" fmla="*/ 1586018 h 2349007"/>
              <a:gd name="connsiteX3" fmla="*/ 414805 w 452410"/>
              <a:gd name="connsiteY3" fmla="*/ 481043 h 2349007"/>
              <a:gd name="connsiteX4" fmla="*/ 331759 w 452410"/>
              <a:gd name="connsiteY4" fmla="*/ 0 h 2349007"/>
              <a:gd name="connsiteX0" fmla="*/ 0 w 423805"/>
              <a:gd name="connsiteY0" fmla="*/ 2349007 h 2349007"/>
              <a:gd name="connsiteX1" fmla="*/ 259201 w 423805"/>
              <a:gd name="connsiteY1" fmla="*/ 1995886 h 2349007"/>
              <a:gd name="connsiteX2" fmla="*/ 381331 w 423805"/>
              <a:gd name="connsiteY2" fmla="*/ 1586018 h 2349007"/>
              <a:gd name="connsiteX3" fmla="*/ 414805 w 423805"/>
              <a:gd name="connsiteY3" fmla="*/ 481043 h 2349007"/>
              <a:gd name="connsiteX4" fmla="*/ 331759 w 423805"/>
              <a:gd name="connsiteY4" fmla="*/ 0 h 2349007"/>
              <a:gd name="connsiteX0" fmla="*/ 0 w 417008"/>
              <a:gd name="connsiteY0" fmla="*/ 2349007 h 2349007"/>
              <a:gd name="connsiteX1" fmla="*/ 259201 w 417008"/>
              <a:gd name="connsiteY1" fmla="*/ 1995886 h 2349007"/>
              <a:gd name="connsiteX2" fmla="*/ 381331 w 417008"/>
              <a:gd name="connsiteY2" fmla="*/ 1586018 h 2349007"/>
              <a:gd name="connsiteX3" fmla="*/ 414805 w 417008"/>
              <a:gd name="connsiteY3" fmla="*/ 481043 h 2349007"/>
              <a:gd name="connsiteX4" fmla="*/ 331759 w 417008"/>
              <a:gd name="connsiteY4" fmla="*/ 0 h 2349007"/>
              <a:gd name="connsiteX0" fmla="*/ 0 w 437398"/>
              <a:gd name="connsiteY0" fmla="*/ 2349007 h 2349007"/>
              <a:gd name="connsiteX1" fmla="*/ 259201 w 437398"/>
              <a:gd name="connsiteY1" fmla="*/ 1995886 h 2349007"/>
              <a:gd name="connsiteX2" fmla="*/ 381331 w 437398"/>
              <a:gd name="connsiteY2" fmla="*/ 1586018 h 2349007"/>
              <a:gd name="connsiteX3" fmla="*/ 436126 w 437398"/>
              <a:gd name="connsiteY3" fmla="*/ 666924 h 2349007"/>
              <a:gd name="connsiteX4" fmla="*/ 331759 w 437398"/>
              <a:gd name="connsiteY4" fmla="*/ 0 h 2349007"/>
              <a:gd name="connsiteX0" fmla="*/ 0 w 437649"/>
              <a:gd name="connsiteY0" fmla="*/ 2399701 h 2399701"/>
              <a:gd name="connsiteX1" fmla="*/ 259201 w 437649"/>
              <a:gd name="connsiteY1" fmla="*/ 2046580 h 2399701"/>
              <a:gd name="connsiteX2" fmla="*/ 381331 w 437649"/>
              <a:gd name="connsiteY2" fmla="*/ 1636712 h 2399701"/>
              <a:gd name="connsiteX3" fmla="*/ 436126 w 437649"/>
              <a:gd name="connsiteY3" fmla="*/ 717618 h 2399701"/>
              <a:gd name="connsiteX4" fmla="*/ 325944 w 437649"/>
              <a:gd name="connsiteY4" fmla="*/ 0 h 2399701"/>
              <a:gd name="connsiteX0" fmla="*/ 2 w 216750"/>
              <a:gd name="connsiteY0" fmla="*/ 2424640 h 2424640"/>
              <a:gd name="connsiteX1" fmla="*/ 38302 w 216750"/>
              <a:gd name="connsiteY1" fmla="*/ 2046580 h 2424640"/>
              <a:gd name="connsiteX2" fmla="*/ 160432 w 216750"/>
              <a:gd name="connsiteY2" fmla="*/ 1636712 h 2424640"/>
              <a:gd name="connsiteX3" fmla="*/ 215227 w 216750"/>
              <a:gd name="connsiteY3" fmla="*/ 717618 h 2424640"/>
              <a:gd name="connsiteX4" fmla="*/ 105045 w 216750"/>
              <a:gd name="connsiteY4" fmla="*/ 0 h 2424640"/>
              <a:gd name="connsiteX0" fmla="*/ 2 w 389443"/>
              <a:gd name="connsiteY0" fmla="*/ 2424640 h 2424640"/>
              <a:gd name="connsiteX1" fmla="*/ 387242 w 389443"/>
              <a:gd name="connsiteY1" fmla="*/ 1988574 h 2424640"/>
              <a:gd name="connsiteX2" fmla="*/ 160432 w 389443"/>
              <a:gd name="connsiteY2" fmla="*/ 1636712 h 2424640"/>
              <a:gd name="connsiteX3" fmla="*/ 215227 w 389443"/>
              <a:gd name="connsiteY3" fmla="*/ 717618 h 2424640"/>
              <a:gd name="connsiteX4" fmla="*/ 105045 w 389443"/>
              <a:gd name="connsiteY4" fmla="*/ 0 h 2424640"/>
              <a:gd name="connsiteX0" fmla="*/ 2 w 636823"/>
              <a:gd name="connsiteY0" fmla="*/ 2424640 h 2424640"/>
              <a:gd name="connsiteX1" fmla="*/ 387242 w 636823"/>
              <a:gd name="connsiteY1" fmla="*/ 1988574 h 2424640"/>
              <a:gd name="connsiteX2" fmla="*/ 633605 w 636823"/>
              <a:gd name="connsiteY2" fmla="*/ 1628398 h 2424640"/>
              <a:gd name="connsiteX3" fmla="*/ 215227 w 636823"/>
              <a:gd name="connsiteY3" fmla="*/ 717618 h 2424640"/>
              <a:gd name="connsiteX4" fmla="*/ 105045 w 636823"/>
              <a:gd name="connsiteY4" fmla="*/ 0 h 2424640"/>
              <a:gd name="connsiteX0" fmla="*/ 2 w 937783"/>
              <a:gd name="connsiteY0" fmla="*/ 2424640 h 2424640"/>
              <a:gd name="connsiteX1" fmla="*/ 387242 w 937783"/>
              <a:gd name="connsiteY1" fmla="*/ 1988574 h 2424640"/>
              <a:gd name="connsiteX2" fmla="*/ 633605 w 937783"/>
              <a:gd name="connsiteY2" fmla="*/ 1628398 h 2424640"/>
              <a:gd name="connsiteX3" fmla="*/ 921169 w 937783"/>
              <a:gd name="connsiteY3" fmla="*/ 837783 h 2424640"/>
              <a:gd name="connsiteX4" fmla="*/ 105045 w 937783"/>
              <a:gd name="connsiteY4" fmla="*/ 0 h 2424640"/>
              <a:gd name="connsiteX0" fmla="*/ 2 w 924759"/>
              <a:gd name="connsiteY0" fmla="*/ 2424640 h 2424640"/>
              <a:gd name="connsiteX1" fmla="*/ 387242 w 924759"/>
              <a:gd name="connsiteY1" fmla="*/ 1988574 h 2424640"/>
              <a:gd name="connsiteX2" fmla="*/ 633605 w 924759"/>
              <a:gd name="connsiteY2" fmla="*/ 1628398 h 2424640"/>
              <a:gd name="connsiteX3" fmla="*/ 921169 w 924759"/>
              <a:gd name="connsiteY3" fmla="*/ 837783 h 2424640"/>
              <a:gd name="connsiteX4" fmla="*/ 422104 w 924759"/>
              <a:gd name="connsiteY4" fmla="*/ 495190 h 2424640"/>
              <a:gd name="connsiteX5" fmla="*/ 105045 w 924759"/>
              <a:gd name="connsiteY5" fmla="*/ 0 h 2424640"/>
              <a:gd name="connsiteX0" fmla="*/ 2 w 929211"/>
              <a:gd name="connsiteY0" fmla="*/ 2424640 h 2424640"/>
              <a:gd name="connsiteX1" fmla="*/ 387242 w 929211"/>
              <a:gd name="connsiteY1" fmla="*/ 1988574 h 2424640"/>
              <a:gd name="connsiteX2" fmla="*/ 633605 w 929211"/>
              <a:gd name="connsiteY2" fmla="*/ 1628398 h 2424640"/>
              <a:gd name="connsiteX3" fmla="*/ 921169 w 929211"/>
              <a:gd name="connsiteY3" fmla="*/ 837783 h 2424640"/>
              <a:gd name="connsiteX4" fmla="*/ 781647 w 929211"/>
              <a:gd name="connsiteY4" fmla="*/ 465817 h 2424640"/>
              <a:gd name="connsiteX5" fmla="*/ 105045 w 929211"/>
              <a:gd name="connsiteY5" fmla="*/ 0 h 2424640"/>
              <a:gd name="connsiteX0" fmla="*/ 2 w 1099392"/>
              <a:gd name="connsiteY0" fmla="*/ 2465097 h 2465097"/>
              <a:gd name="connsiteX1" fmla="*/ 387242 w 1099392"/>
              <a:gd name="connsiteY1" fmla="*/ 2029031 h 2465097"/>
              <a:gd name="connsiteX2" fmla="*/ 633605 w 1099392"/>
              <a:gd name="connsiteY2" fmla="*/ 1668855 h 2465097"/>
              <a:gd name="connsiteX3" fmla="*/ 921169 w 1099392"/>
              <a:gd name="connsiteY3" fmla="*/ 878240 h 2465097"/>
              <a:gd name="connsiteX4" fmla="*/ 781647 w 1099392"/>
              <a:gd name="connsiteY4" fmla="*/ 506274 h 2465097"/>
              <a:gd name="connsiteX5" fmla="*/ 1095484 w 1099392"/>
              <a:gd name="connsiteY5" fmla="*/ 0 h 2465097"/>
              <a:gd name="connsiteX0" fmla="*/ 46252 w 721503"/>
              <a:gd name="connsiteY0" fmla="*/ 2174744 h 2174744"/>
              <a:gd name="connsiteX1" fmla="*/ 9353 w 721503"/>
              <a:gd name="connsiteY1" fmla="*/ 2029031 h 2174744"/>
              <a:gd name="connsiteX2" fmla="*/ 255716 w 721503"/>
              <a:gd name="connsiteY2" fmla="*/ 1668855 h 2174744"/>
              <a:gd name="connsiteX3" fmla="*/ 543280 w 721503"/>
              <a:gd name="connsiteY3" fmla="*/ 878240 h 2174744"/>
              <a:gd name="connsiteX4" fmla="*/ 403758 w 721503"/>
              <a:gd name="connsiteY4" fmla="*/ 506274 h 2174744"/>
              <a:gd name="connsiteX5" fmla="*/ 717595 w 721503"/>
              <a:gd name="connsiteY5" fmla="*/ 0 h 2174744"/>
              <a:gd name="connsiteX0" fmla="*/ -1 w 675250"/>
              <a:gd name="connsiteY0" fmla="*/ 2174744 h 2174744"/>
              <a:gd name="connsiteX1" fmla="*/ 84734 w 675250"/>
              <a:gd name="connsiteY1" fmla="*/ 1862576 h 2174744"/>
              <a:gd name="connsiteX2" fmla="*/ 209463 w 675250"/>
              <a:gd name="connsiteY2" fmla="*/ 1668855 h 2174744"/>
              <a:gd name="connsiteX3" fmla="*/ 497027 w 675250"/>
              <a:gd name="connsiteY3" fmla="*/ 878240 h 2174744"/>
              <a:gd name="connsiteX4" fmla="*/ 357505 w 675250"/>
              <a:gd name="connsiteY4" fmla="*/ 506274 h 2174744"/>
              <a:gd name="connsiteX5" fmla="*/ 671342 w 675250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78629"/>
              <a:gd name="connsiteY0" fmla="*/ 2174744 h 2174744"/>
              <a:gd name="connsiteX1" fmla="*/ 84734 w 678629"/>
              <a:gd name="connsiteY1" fmla="*/ 1862576 h 2174744"/>
              <a:gd name="connsiteX2" fmla="*/ 209463 w 678629"/>
              <a:gd name="connsiteY2" fmla="*/ 1668855 h 2174744"/>
              <a:gd name="connsiteX3" fmla="*/ 497027 w 678629"/>
              <a:gd name="connsiteY3" fmla="*/ 878240 h 2174744"/>
              <a:gd name="connsiteX4" fmla="*/ 603678 w 678629"/>
              <a:gd name="connsiteY4" fmla="*/ 487931 h 2174744"/>
              <a:gd name="connsiteX5" fmla="*/ 671342 w 678629"/>
              <a:gd name="connsiteY5" fmla="*/ 0 h 2174744"/>
              <a:gd name="connsiteX0" fmla="*/ -1 w 688972"/>
              <a:gd name="connsiteY0" fmla="*/ 2174744 h 2174744"/>
              <a:gd name="connsiteX1" fmla="*/ 84734 w 688972"/>
              <a:gd name="connsiteY1" fmla="*/ 1862576 h 2174744"/>
              <a:gd name="connsiteX2" fmla="*/ 209463 w 688972"/>
              <a:gd name="connsiteY2" fmla="*/ 1668855 h 2174744"/>
              <a:gd name="connsiteX3" fmla="*/ 497027 w 688972"/>
              <a:gd name="connsiteY3" fmla="*/ 878240 h 2174744"/>
              <a:gd name="connsiteX4" fmla="*/ 603678 w 688972"/>
              <a:gd name="connsiteY4" fmla="*/ 487931 h 2174744"/>
              <a:gd name="connsiteX5" fmla="*/ 671342 w 688972"/>
              <a:gd name="connsiteY5" fmla="*/ 0 h 2174744"/>
              <a:gd name="connsiteX0" fmla="*/ -1 w 791433"/>
              <a:gd name="connsiteY0" fmla="*/ 2008900 h 2008900"/>
              <a:gd name="connsiteX1" fmla="*/ 84734 w 791433"/>
              <a:gd name="connsiteY1" fmla="*/ 1696732 h 2008900"/>
              <a:gd name="connsiteX2" fmla="*/ 209463 w 791433"/>
              <a:gd name="connsiteY2" fmla="*/ 1503011 h 2008900"/>
              <a:gd name="connsiteX3" fmla="*/ 497027 w 791433"/>
              <a:gd name="connsiteY3" fmla="*/ 712396 h 2008900"/>
              <a:gd name="connsiteX4" fmla="*/ 603678 w 791433"/>
              <a:gd name="connsiteY4" fmla="*/ 322087 h 2008900"/>
              <a:gd name="connsiteX5" fmla="*/ 782211 w 791433"/>
              <a:gd name="connsiteY5" fmla="*/ 0 h 2008900"/>
              <a:gd name="connsiteX0" fmla="*/ -1 w 784537"/>
              <a:gd name="connsiteY0" fmla="*/ 2008900 h 2008900"/>
              <a:gd name="connsiteX1" fmla="*/ 84734 w 784537"/>
              <a:gd name="connsiteY1" fmla="*/ 1696732 h 2008900"/>
              <a:gd name="connsiteX2" fmla="*/ 209463 w 784537"/>
              <a:gd name="connsiteY2" fmla="*/ 1503011 h 2008900"/>
              <a:gd name="connsiteX3" fmla="*/ 497027 w 784537"/>
              <a:gd name="connsiteY3" fmla="*/ 712396 h 2008900"/>
              <a:gd name="connsiteX4" fmla="*/ 603678 w 784537"/>
              <a:gd name="connsiteY4" fmla="*/ 322087 h 2008900"/>
              <a:gd name="connsiteX5" fmla="*/ 782211 w 784537"/>
              <a:gd name="connsiteY5" fmla="*/ 0 h 2008900"/>
              <a:gd name="connsiteX0" fmla="*/ -1 w 796814"/>
              <a:gd name="connsiteY0" fmla="*/ 1947063 h 1947063"/>
              <a:gd name="connsiteX1" fmla="*/ 84734 w 796814"/>
              <a:gd name="connsiteY1" fmla="*/ 1634895 h 1947063"/>
              <a:gd name="connsiteX2" fmla="*/ 209463 w 796814"/>
              <a:gd name="connsiteY2" fmla="*/ 1441174 h 1947063"/>
              <a:gd name="connsiteX3" fmla="*/ 497027 w 796814"/>
              <a:gd name="connsiteY3" fmla="*/ 650559 h 1947063"/>
              <a:gd name="connsiteX4" fmla="*/ 603678 w 796814"/>
              <a:gd name="connsiteY4" fmla="*/ 260250 h 1947063"/>
              <a:gd name="connsiteX5" fmla="*/ 794638 w 796814"/>
              <a:gd name="connsiteY5" fmla="*/ 0 h 194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814" h="1947063">
                <a:moveTo>
                  <a:pt x="-1" y="1947063"/>
                </a:moveTo>
                <a:cubicBezTo>
                  <a:pt x="2462" y="1878093"/>
                  <a:pt x="49823" y="1719210"/>
                  <a:pt x="84734" y="1634895"/>
                </a:cubicBezTo>
                <a:cubicBezTo>
                  <a:pt x="119645" y="1550580"/>
                  <a:pt x="140748" y="1605230"/>
                  <a:pt x="209463" y="1441174"/>
                </a:cubicBezTo>
                <a:cubicBezTo>
                  <a:pt x="278178" y="1277118"/>
                  <a:pt x="431325" y="847380"/>
                  <a:pt x="497027" y="650559"/>
                </a:cubicBezTo>
                <a:cubicBezTo>
                  <a:pt x="562729" y="453738"/>
                  <a:pt x="508572" y="407363"/>
                  <a:pt x="603678" y="260250"/>
                </a:cubicBezTo>
                <a:cubicBezTo>
                  <a:pt x="645349" y="104494"/>
                  <a:pt x="818074" y="107688"/>
                  <a:pt x="794638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Dowolny kształt 73"/>
          <p:cNvSpPr/>
          <p:nvPr/>
        </p:nvSpPr>
        <p:spPr>
          <a:xfrm rot="16375756" flipH="1">
            <a:off x="2975798" y="3236204"/>
            <a:ext cx="1337851" cy="1234053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208573 w 607632"/>
              <a:gd name="connsiteY0" fmla="*/ 2538649 h 2538649"/>
              <a:gd name="connsiteX1" fmla="*/ 64747 w 607632"/>
              <a:gd name="connsiteY1" fmla="*/ 2285092 h 2538649"/>
              <a:gd name="connsiteX2" fmla="*/ 537816 w 607632"/>
              <a:gd name="connsiteY2" fmla="*/ 1794683 h 2538649"/>
              <a:gd name="connsiteX3" fmla="*/ 573891 w 607632"/>
              <a:gd name="connsiteY3" fmla="*/ 970456 h 2538649"/>
              <a:gd name="connsiteX4" fmla="*/ 58357 w 607632"/>
              <a:gd name="connsiteY4" fmla="*/ 104307 h 2538649"/>
              <a:gd name="connsiteX0" fmla="*/ 208573 w 592295"/>
              <a:gd name="connsiteY0" fmla="*/ 2538649 h 2538649"/>
              <a:gd name="connsiteX1" fmla="*/ 459551 w 592295"/>
              <a:gd name="connsiteY1" fmla="*/ 2346754 h 2538649"/>
              <a:gd name="connsiteX2" fmla="*/ 537816 w 592295"/>
              <a:gd name="connsiteY2" fmla="*/ 1794683 h 2538649"/>
              <a:gd name="connsiteX3" fmla="*/ 573891 w 592295"/>
              <a:gd name="connsiteY3" fmla="*/ 970456 h 2538649"/>
              <a:gd name="connsiteX4" fmla="*/ 58357 w 592295"/>
              <a:gd name="connsiteY4" fmla="*/ 104307 h 2538649"/>
              <a:gd name="connsiteX0" fmla="*/ 400526 w 592295"/>
              <a:gd name="connsiteY0" fmla="*/ 2754697 h 2754697"/>
              <a:gd name="connsiteX1" fmla="*/ 459551 w 592295"/>
              <a:gd name="connsiteY1" fmla="*/ 2346754 h 2754697"/>
              <a:gd name="connsiteX2" fmla="*/ 537816 w 592295"/>
              <a:gd name="connsiteY2" fmla="*/ 1794683 h 2754697"/>
              <a:gd name="connsiteX3" fmla="*/ 573891 w 592295"/>
              <a:gd name="connsiteY3" fmla="*/ 970456 h 2754697"/>
              <a:gd name="connsiteX4" fmla="*/ 58357 w 592295"/>
              <a:gd name="connsiteY4" fmla="*/ 104307 h 2754697"/>
              <a:gd name="connsiteX0" fmla="*/ 403174 w 563338"/>
              <a:gd name="connsiteY0" fmla="*/ 2750352 h 2750352"/>
              <a:gd name="connsiteX1" fmla="*/ 462199 w 563338"/>
              <a:gd name="connsiteY1" fmla="*/ 2342409 h 2750352"/>
              <a:gd name="connsiteX2" fmla="*/ 540464 w 563338"/>
              <a:gd name="connsiteY2" fmla="*/ 1790338 h 2750352"/>
              <a:gd name="connsiteX3" fmla="*/ 536556 w 563338"/>
              <a:gd name="connsiteY3" fmla="*/ 1028875 h 2750352"/>
              <a:gd name="connsiteX4" fmla="*/ 61005 w 563338"/>
              <a:gd name="connsiteY4" fmla="*/ 99962 h 2750352"/>
              <a:gd name="connsiteX0" fmla="*/ 403174 w 542506"/>
              <a:gd name="connsiteY0" fmla="*/ 2750352 h 2750352"/>
              <a:gd name="connsiteX1" fmla="*/ 462199 w 542506"/>
              <a:gd name="connsiteY1" fmla="*/ 2342409 h 2750352"/>
              <a:gd name="connsiteX2" fmla="*/ 540464 w 542506"/>
              <a:gd name="connsiteY2" fmla="*/ 1790338 h 2750352"/>
              <a:gd name="connsiteX3" fmla="*/ 536556 w 542506"/>
              <a:gd name="connsiteY3" fmla="*/ 1028875 h 2750352"/>
              <a:gd name="connsiteX4" fmla="*/ 61005 w 542506"/>
              <a:gd name="connsiteY4" fmla="*/ 99962 h 2750352"/>
              <a:gd name="connsiteX0" fmla="*/ 403174 w 548069"/>
              <a:gd name="connsiteY0" fmla="*/ 2750352 h 2750352"/>
              <a:gd name="connsiteX1" fmla="*/ 462199 w 548069"/>
              <a:gd name="connsiteY1" fmla="*/ 2342409 h 2750352"/>
              <a:gd name="connsiteX2" fmla="*/ 540464 w 548069"/>
              <a:gd name="connsiteY2" fmla="*/ 1790338 h 2750352"/>
              <a:gd name="connsiteX3" fmla="*/ 536556 w 548069"/>
              <a:gd name="connsiteY3" fmla="*/ 1028875 h 2750352"/>
              <a:gd name="connsiteX4" fmla="*/ 61005 w 548069"/>
              <a:gd name="connsiteY4" fmla="*/ 99962 h 2750352"/>
              <a:gd name="connsiteX0" fmla="*/ 342169 w 491873"/>
              <a:gd name="connsiteY0" fmla="*/ 2650390 h 2650390"/>
              <a:gd name="connsiteX1" fmla="*/ 401194 w 491873"/>
              <a:gd name="connsiteY1" fmla="*/ 2242447 h 2650390"/>
              <a:gd name="connsiteX2" fmla="*/ 479459 w 491873"/>
              <a:gd name="connsiteY2" fmla="*/ 1690376 h 2650390"/>
              <a:gd name="connsiteX3" fmla="*/ 475551 w 491873"/>
              <a:gd name="connsiteY3" fmla="*/ 928913 h 2650390"/>
              <a:gd name="connsiteX4" fmla="*/ 273797 w 491873"/>
              <a:gd name="connsiteY4" fmla="*/ 539864 h 2650390"/>
              <a:gd name="connsiteX5" fmla="*/ 0 w 491873"/>
              <a:gd name="connsiteY5" fmla="*/ 0 h 2650390"/>
              <a:gd name="connsiteX0" fmla="*/ 342169 w 491250"/>
              <a:gd name="connsiteY0" fmla="*/ 2650390 h 2650390"/>
              <a:gd name="connsiteX1" fmla="*/ 412140 w 491250"/>
              <a:gd name="connsiteY1" fmla="*/ 2309950 h 2650390"/>
              <a:gd name="connsiteX2" fmla="*/ 479459 w 491250"/>
              <a:gd name="connsiteY2" fmla="*/ 1690376 h 2650390"/>
              <a:gd name="connsiteX3" fmla="*/ 475551 w 491250"/>
              <a:gd name="connsiteY3" fmla="*/ 928913 h 2650390"/>
              <a:gd name="connsiteX4" fmla="*/ 273797 w 491250"/>
              <a:gd name="connsiteY4" fmla="*/ 539864 h 2650390"/>
              <a:gd name="connsiteX5" fmla="*/ 0 w 491250"/>
              <a:gd name="connsiteY5" fmla="*/ 0 h 2650390"/>
              <a:gd name="connsiteX0" fmla="*/ 443541 w 491250"/>
              <a:gd name="connsiteY0" fmla="*/ 2621532 h 2621532"/>
              <a:gd name="connsiteX1" fmla="*/ 412140 w 491250"/>
              <a:gd name="connsiteY1" fmla="*/ 2309950 h 2621532"/>
              <a:gd name="connsiteX2" fmla="*/ 479459 w 491250"/>
              <a:gd name="connsiteY2" fmla="*/ 1690376 h 2621532"/>
              <a:gd name="connsiteX3" fmla="*/ 475551 w 491250"/>
              <a:gd name="connsiteY3" fmla="*/ 928913 h 2621532"/>
              <a:gd name="connsiteX4" fmla="*/ 273797 w 491250"/>
              <a:gd name="connsiteY4" fmla="*/ 539864 h 2621532"/>
              <a:gd name="connsiteX5" fmla="*/ 0 w 491250"/>
              <a:gd name="connsiteY5" fmla="*/ 0 h 2621532"/>
              <a:gd name="connsiteX0" fmla="*/ 443541 w 478176"/>
              <a:gd name="connsiteY0" fmla="*/ 2621532 h 2621532"/>
              <a:gd name="connsiteX1" fmla="*/ 412140 w 478176"/>
              <a:gd name="connsiteY1" fmla="*/ 2309950 h 2621532"/>
              <a:gd name="connsiteX2" fmla="*/ 319184 w 478176"/>
              <a:gd name="connsiteY2" fmla="*/ 1553707 h 2621532"/>
              <a:gd name="connsiteX3" fmla="*/ 475551 w 478176"/>
              <a:gd name="connsiteY3" fmla="*/ 928913 h 2621532"/>
              <a:gd name="connsiteX4" fmla="*/ 273797 w 478176"/>
              <a:gd name="connsiteY4" fmla="*/ 539864 h 2621532"/>
              <a:gd name="connsiteX5" fmla="*/ 0 w 478176"/>
              <a:gd name="connsiteY5" fmla="*/ 0 h 2621532"/>
              <a:gd name="connsiteX0" fmla="*/ 443541 w 443836"/>
              <a:gd name="connsiteY0" fmla="*/ 2621532 h 2621532"/>
              <a:gd name="connsiteX1" fmla="*/ 412140 w 443836"/>
              <a:gd name="connsiteY1" fmla="*/ 2309950 h 2621532"/>
              <a:gd name="connsiteX2" fmla="*/ 319184 w 443836"/>
              <a:gd name="connsiteY2" fmla="*/ 1553707 h 2621532"/>
              <a:gd name="connsiteX3" fmla="*/ 108532 w 443836"/>
              <a:gd name="connsiteY3" fmla="*/ 1273987 h 2621532"/>
              <a:gd name="connsiteX4" fmla="*/ 273797 w 443836"/>
              <a:gd name="connsiteY4" fmla="*/ 539864 h 2621532"/>
              <a:gd name="connsiteX5" fmla="*/ 0 w 443836"/>
              <a:gd name="connsiteY5" fmla="*/ 0 h 2621532"/>
              <a:gd name="connsiteX0" fmla="*/ 507802 w 508097"/>
              <a:gd name="connsiteY0" fmla="*/ 2621532 h 2621532"/>
              <a:gd name="connsiteX1" fmla="*/ 476401 w 508097"/>
              <a:gd name="connsiteY1" fmla="*/ 2309950 h 2621532"/>
              <a:gd name="connsiteX2" fmla="*/ 383445 w 508097"/>
              <a:gd name="connsiteY2" fmla="*/ 1553707 h 2621532"/>
              <a:gd name="connsiteX3" fmla="*/ 172793 w 508097"/>
              <a:gd name="connsiteY3" fmla="*/ 1273987 h 2621532"/>
              <a:gd name="connsiteX4" fmla="*/ 20775 w 508097"/>
              <a:gd name="connsiteY4" fmla="*/ 1168857 h 2621532"/>
              <a:gd name="connsiteX5" fmla="*/ 64261 w 508097"/>
              <a:gd name="connsiteY5" fmla="*/ 0 h 2621532"/>
              <a:gd name="connsiteX0" fmla="*/ 857995 w 858290"/>
              <a:gd name="connsiteY0" fmla="*/ 1618356 h 1618356"/>
              <a:gd name="connsiteX1" fmla="*/ 826594 w 858290"/>
              <a:gd name="connsiteY1" fmla="*/ 1306774 h 1618356"/>
              <a:gd name="connsiteX2" fmla="*/ 733638 w 858290"/>
              <a:gd name="connsiteY2" fmla="*/ 550531 h 1618356"/>
              <a:gd name="connsiteX3" fmla="*/ 522986 w 858290"/>
              <a:gd name="connsiteY3" fmla="*/ 270811 h 1618356"/>
              <a:gd name="connsiteX4" fmla="*/ 370968 w 858290"/>
              <a:gd name="connsiteY4" fmla="*/ 165681 h 1618356"/>
              <a:gd name="connsiteX5" fmla="*/ 0 w 858290"/>
              <a:gd name="connsiteY5" fmla="*/ 0 h 1618356"/>
              <a:gd name="connsiteX0" fmla="*/ 808754 w 809049"/>
              <a:gd name="connsiteY0" fmla="*/ 1573252 h 1573252"/>
              <a:gd name="connsiteX1" fmla="*/ 777353 w 809049"/>
              <a:gd name="connsiteY1" fmla="*/ 1261670 h 1573252"/>
              <a:gd name="connsiteX2" fmla="*/ 684397 w 809049"/>
              <a:gd name="connsiteY2" fmla="*/ 505427 h 1573252"/>
              <a:gd name="connsiteX3" fmla="*/ 473745 w 809049"/>
              <a:gd name="connsiteY3" fmla="*/ 225707 h 1573252"/>
              <a:gd name="connsiteX4" fmla="*/ 321727 w 809049"/>
              <a:gd name="connsiteY4" fmla="*/ 120577 h 1573252"/>
              <a:gd name="connsiteX5" fmla="*/ 0 w 809049"/>
              <a:gd name="connsiteY5" fmla="*/ -1 h 1573252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049" h="1573253">
                <a:moveTo>
                  <a:pt x="808754" y="1573253"/>
                </a:moveTo>
                <a:cubicBezTo>
                  <a:pt x="811217" y="1504283"/>
                  <a:pt x="798079" y="1439642"/>
                  <a:pt x="777353" y="1261671"/>
                </a:cubicBezTo>
                <a:cubicBezTo>
                  <a:pt x="756627" y="1083700"/>
                  <a:pt x="730601" y="686457"/>
                  <a:pt x="684397" y="505428"/>
                </a:cubicBezTo>
                <a:cubicBezTo>
                  <a:pt x="638193" y="324399"/>
                  <a:pt x="633184" y="340480"/>
                  <a:pt x="500131" y="175495"/>
                </a:cubicBezTo>
                <a:cubicBezTo>
                  <a:pt x="400879" y="173328"/>
                  <a:pt x="458429" y="241800"/>
                  <a:pt x="321727" y="120578"/>
                </a:cubicBezTo>
                <a:cubicBezTo>
                  <a:pt x="227028" y="83473"/>
                  <a:pt x="54184" y="101792"/>
                  <a:pt x="0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3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3294" y="2972684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Dowolny kształt 99"/>
          <p:cNvSpPr/>
          <p:nvPr/>
        </p:nvSpPr>
        <p:spPr>
          <a:xfrm rot="16375756" flipH="1">
            <a:off x="3581589" y="3545537"/>
            <a:ext cx="1460017" cy="336820"/>
          </a:xfrm>
          <a:custGeom>
            <a:avLst/>
            <a:gdLst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61788 w 1027952"/>
              <a:gd name="connsiteY48" fmla="*/ 663388 h 2151530"/>
              <a:gd name="connsiteX49" fmla="*/ 597647 w 1027952"/>
              <a:gd name="connsiteY49" fmla="*/ 603624 h 2151530"/>
              <a:gd name="connsiteX50" fmla="*/ 627529 w 1027952"/>
              <a:gd name="connsiteY50" fmla="*/ 561788 h 2151530"/>
              <a:gd name="connsiteX51" fmla="*/ 651435 w 1027952"/>
              <a:gd name="connsiteY51" fmla="*/ 525930 h 2151530"/>
              <a:gd name="connsiteX52" fmla="*/ 663388 w 1027952"/>
              <a:gd name="connsiteY52" fmla="*/ 508000 h 2151530"/>
              <a:gd name="connsiteX53" fmla="*/ 675341 w 1027952"/>
              <a:gd name="connsiteY53" fmla="*/ 490071 h 2151530"/>
              <a:gd name="connsiteX54" fmla="*/ 687294 w 1027952"/>
              <a:gd name="connsiteY54" fmla="*/ 466165 h 2151530"/>
              <a:gd name="connsiteX55" fmla="*/ 717176 w 1027952"/>
              <a:gd name="connsiteY55" fmla="*/ 430306 h 2151530"/>
              <a:gd name="connsiteX56" fmla="*/ 729129 w 1027952"/>
              <a:gd name="connsiteY56" fmla="*/ 406400 h 2151530"/>
              <a:gd name="connsiteX57" fmla="*/ 764988 w 1027952"/>
              <a:gd name="connsiteY57" fmla="*/ 364565 h 2151530"/>
              <a:gd name="connsiteX58" fmla="*/ 776941 w 1027952"/>
              <a:gd name="connsiteY58" fmla="*/ 346635 h 2151530"/>
              <a:gd name="connsiteX59" fmla="*/ 782917 w 1027952"/>
              <a:gd name="connsiteY59" fmla="*/ 328706 h 2151530"/>
              <a:gd name="connsiteX60" fmla="*/ 800847 w 1027952"/>
              <a:gd name="connsiteY60" fmla="*/ 304800 h 2151530"/>
              <a:gd name="connsiteX61" fmla="*/ 824752 w 1027952"/>
              <a:gd name="connsiteY61" fmla="*/ 268941 h 2151530"/>
              <a:gd name="connsiteX62" fmla="*/ 836705 w 1027952"/>
              <a:gd name="connsiteY62" fmla="*/ 251012 h 2151530"/>
              <a:gd name="connsiteX63" fmla="*/ 848658 w 1027952"/>
              <a:gd name="connsiteY63" fmla="*/ 233083 h 2151530"/>
              <a:gd name="connsiteX64" fmla="*/ 854635 w 1027952"/>
              <a:gd name="connsiteY64" fmla="*/ 215153 h 2151530"/>
              <a:gd name="connsiteX65" fmla="*/ 872564 w 1027952"/>
              <a:gd name="connsiteY65" fmla="*/ 191247 h 2151530"/>
              <a:gd name="connsiteX66" fmla="*/ 908423 w 1027952"/>
              <a:gd name="connsiteY66" fmla="*/ 149412 h 2151530"/>
              <a:gd name="connsiteX67" fmla="*/ 932329 w 1027952"/>
              <a:gd name="connsiteY67" fmla="*/ 113553 h 2151530"/>
              <a:gd name="connsiteX68" fmla="*/ 944282 w 1027952"/>
              <a:gd name="connsiteY68" fmla="*/ 95624 h 2151530"/>
              <a:gd name="connsiteX69" fmla="*/ 956235 w 1027952"/>
              <a:gd name="connsiteY69" fmla="*/ 71718 h 2151530"/>
              <a:gd name="connsiteX70" fmla="*/ 1010023 w 1027952"/>
              <a:gd name="connsiteY70" fmla="*/ 23906 h 2151530"/>
              <a:gd name="connsiteX71" fmla="*/ 1027952 w 1027952"/>
              <a:gd name="connsiteY71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49835 w 1027952"/>
              <a:gd name="connsiteY47" fmla="*/ 681318 h 2151530"/>
              <a:gd name="connsiteX48" fmla="*/ 597647 w 1027952"/>
              <a:gd name="connsiteY48" fmla="*/ 603624 h 2151530"/>
              <a:gd name="connsiteX49" fmla="*/ 627529 w 1027952"/>
              <a:gd name="connsiteY49" fmla="*/ 561788 h 2151530"/>
              <a:gd name="connsiteX50" fmla="*/ 651435 w 1027952"/>
              <a:gd name="connsiteY50" fmla="*/ 525930 h 2151530"/>
              <a:gd name="connsiteX51" fmla="*/ 663388 w 1027952"/>
              <a:gd name="connsiteY51" fmla="*/ 508000 h 2151530"/>
              <a:gd name="connsiteX52" fmla="*/ 675341 w 1027952"/>
              <a:gd name="connsiteY52" fmla="*/ 490071 h 2151530"/>
              <a:gd name="connsiteX53" fmla="*/ 687294 w 1027952"/>
              <a:gd name="connsiteY53" fmla="*/ 466165 h 2151530"/>
              <a:gd name="connsiteX54" fmla="*/ 717176 w 1027952"/>
              <a:gd name="connsiteY54" fmla="*/ 430306 h 2151530"/>
              <a:gd name="connsiteX55" fmla="*/ 729129 w 1027952"/>
              <a:gd name="connsiteY55" fmla="*/ 406400 h 2151530"/>
              <a:gd name="connsiteX56" fmla="*/ 764988 w 1027952"/>
              <a:gd name="connsiteY56" fmla="*/ 364565 h 2151530"/>
              <a:gd name="connsiteX57" fmla="*/ 776941 w 1027952"/>
              <a:gd name="connsiteY57" fmla="*/ 346635 h 2151530"/>
              <a:gd name="connsiteX58" fmla="*/ 782917 w 1027952"/>
              <a:gd name="connsiteY58" fmla="*/ 328706 h 2151530"/>
              <a:gd name="connsiteX59" fmla="*/ 800847 w 1027952"/>
              <a:gd name="connsiteY59" fmla="*/ 304800 h 2151530"/>
              <a:gd name="connsiteX60" fmla="*/ 824752 w 1027952"/>
              <a:gd name="connsiteY60" fmla="*/ 268941 h 2151530"/>
              <a:gd name="connsiteX61" fmla="*/ 836705 w 1027952"/>
              <a:gd name="connsiteY61" fmla="*/ 251012 h 2151530"/>
              <a:gd name="connsiteX62" fmla="*/ 848658 w 1027952"/>
              <a:gd name="connsiteY62" fmla="*/ 233083 h 2151530"/>
              <a:gd name="connsiteX63" fmla="*/ 854635 w 1027952"/>
              <a:gd name="connsiteY63" fmla="*/ 215153 h 2151530"/>
              <a:gd name="connsiteX64" fmla="*/ 872564 w 1027952"/>
              <a:gd name="connsiteY64" fmla="*/ 191247 h 2151530"/>
              <a:gd name="connsiteX65" fmla="*/ 908423 w 1027952"/>
              <a:gd name="connsiteY65" fmla="*/ 149412 h 2151530"/>
              <a:gd name="connsiteX66" fmla="*/ 932329 w 1027952"/>
              <a:gd name="connsiteY66" fmla="*/ 113553 h 2151530"/>
              <a:gd name="connsiteX67" fmla="*/ 944282 w 1027952"/>
              <a:gd name="connsiteY67" fmla="*/ 95624 h 2151530"/>
              <a:gd name="connsiteX68" fmla="*/ 956235 w 1027952"/>
              <a:gd name="connsiteY68" fmla="*/ 71718 h 2151530"/>
              <a:gd name="connsiteX69" fmla="*/ 1010023 w 1027952"/>
              <a:gd name="connsiteY69" fmla="*/ 23906 h 2151530"/>
              <a:gd name="connsiteX70" fmla="*/ 1027952 w 1027952"/>
              <a:gd name="connsiteY70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687294 w 1027952"/>
              <a:gd name="connsiteY52" fmla="*/ 466165 h 2151530"/>
              <a:gd name="connsiteX53" fmla="*/ 717176 w 1027952"/>
              <a:gd name="connsiteY53" fmla="*/ 430306 h 2151530"/>
              <a:gd name="connsiteX54" fmla="*/ 729129 w 1027952"/>
              <a:gd name="connsiteY54" fmla="*/ 406400 h 2151530"/>
              <a:gd name="connsiteX55" fmla="*/ 764988 w 1027952"/>
              <a:gd name="connsiteY55" fmla="*/ 364565 h 2151530"/>
              <a:gd name="connsiteX56" fmla="*/ 776941 w 1027952"/>
              <a:gd name="connsiteY56" fmla="*/ 346635 h 2151530"/>
              <a:gd name="connsiteX57" fmla="*/ 782917 w 1027952"/>
              <a:gd name="connsiteY57" fmla="*/ 328706 h 2151530"/>
              <a:gd name="connsiteX58" fmla="*/ 800847 w 1027952"/>
              <a:gd name="connsiteY58" fmla="*/ 304800 h 2151530"/>
              <a:gd name="connsiteX59" fmla="*/ 824752 w 1027952"/>
              <a:gd name="connsiteY59" fmla="*/ 268941 h 2151530"/>
              <a:gd name="connsiteX60" fmla="*/ 836705 w 1027952"/>
              <a:gd name="connsiteY60" fmla="*/ 251012 h 2151530"/>
              <a:gd name="connsiteX61" fmla="*/ 848658 w 1027952"/>
              <a:gd name="connsiteY61" fmla="*/ 233083 h 2151530"/>
              <a:gd name="connsiteX62" fmla="*/ 854635 w 1027952"/>
              <a:gd name="connsiteY62" fmla="*/ 215153 h 2151530"/>
              <a:gd name="connsiteX63" fmla="*/ 872564 w 1027952"/>
              <a:gd name="connsiteY63" fmla="*/ 191247 h 2151530"/>
              <a:gd name="connsiteX64" fmla="*/ 908423 w 1027952"/>
              <a:gd name="connsiteY64" fmla="*/ 149412 h 2151530"/>
              <a:gd name="connsiteX65" fmla="*/ 932329 w 1027952"/>
              <a:gd name="connsiteY65" fmla="*/ 113553 h 2151530"/>
              <a:gd name="connsiteX66" fmla="*/ 944282 w 1027952"/>
              <a:gd name="connsiteY66" fmla="*/ 95624 h 2151530"/>
              <a:gd name="connsiteX67" fmla="*/ 956235 w 1027952"/>
              <a:gd name="connsiteY67" fmla="*/ 71718 h 2151530"/>
              <a:gd name="connsiteX68" fmla="*/ 1010023 w 1027952"/>
              <a:gd name="connsiteY68" fmla="*/ 23906 h 2151530"/>
              <a:gd name="connsiteX69" fmla="*/ 1027952 w 1027952"/>
              <a:gd name="connsiteY69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63388 w 1027952"/>
              <a:gd name="connsiteY50" fmla="*/ 508000 h 2151530"/>
              <a:gd name="connsiteX51" fmla="*/ 675341 w 1027952"/>
              <a:gd name="connsiteY51" fmla="*/ 490071 h 2151530"/>
              <a:gd name="connsiteX52" fmla="*/ 717176 w 1027952"/>
              <a:gd name="connsiteY52" fmla="*/ 430306 h 2151530"/>
              <a:gd name="connsiteX53" fmla="*/ 729129 w 1027952"/>
              <a:gd name="connsiteY53" fmla="*/ 406400 h 2151530"/>
              <a:gd name="connsiteX54" fmla="*/ 764988 w 1027952"/>
              <a:gd name="connsiteY54" fmla="*/ 364565 h 2151530"/>
              <a:gd name="connsiteX55" fmla="*/ 776941 w 1027952"/>
              <a:gd name="connsiteY55" fmla="*/ 346635 h 2151530"/>
              <a:gd name="connsiteX56" fmla="*/ 782917 w 1027952"/>
              <a:gd name="connsiteY56" fmla="*/ 328706 h 2151530"/>
              <a:gd name="connsiteX57" fmla="*/ 800847 w 1027952"/>
              <a:gd name="connsiteY57" fmla="*/ 304800 h 2151530"/>
              <a:gd name="connsiteX58" fmla="*/ 824752 w 1027952"/>
              <a:gd name="connsiteY58" fmla="*/ 268941 h 2151530"/>
              <a:gd name="connsiteX59" fmla="*/ 836705 w 1027952"/>
              <a:gd name="connsiteY59" fmla="*/ 251012 h 2151530"/>
              <a:gd name="connsiteX60" fmla="*/ 848658 w 1027952"/>
              <a:gd name="connsiteY60" fmla="*/ 233083 h 2151530"/>
              <a:gd name="connsiteX61" fmla="*/ 854635 w 1027952"/>
              <a:gd name="connsiteY61" fmla="*/ 215153 h 2151530"/>
              <a:gd name="connsiteX62" fmla="*/ 872564 w 1027952"/>
              <a:gd name="connsiteY62" fmla="*/ 191247 h 2151530"/>
              <a:gd name="connsiteX63" fmla="*/ 908423 w 1027952"/>
              <a:gd name="connsiteY63" fmla="*/ 149412 h 2151530"/>
              <a:gd name="connsiteX64" fmla="*/ 932329 w 1027952"/>
              <a:gd name="connsiteY64" fmla="*/ 113553 h 2151530"/>
              <a:gd name="connsiteX65" fmla="*/ 944282 w 1027952"/>
              <a:gd name="connsiteY65" fmla="*/ 95624 h 2151530"/>
              <a:gd name="connsiteX66" fmla="*/ 956235 w 1027952"/>
              <a:gd name="connsiteY66" fmla="*/ 71718 h 2151530"/>
              <a:gd name="connsiteX67" fmla="*/ 1010023 w 1027952"/>
              <a:gd name="connsiteY67" fmla="*/ 23906 h 2151530"/>
              <a:gd name="connsiteX68" fmla="*/ 1027952 w 1027952"/>
              <a:gd name="connsiteY68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675341 w 1027952"/>
              <a:gd name="connsiteY50" fmla="*/ 490071 h 2151530"/>
              <a:gd name="connsiteX51" fmla="*/ 717176 w 1027952"/>
              <a:gd name="connsiteY51" fmla="*/ 430306 h 2151530"/>
              <a:gd name="connsiteX52" fmla="*/ 729129 w 1027952"/>
              <a:gd name="connsiteY52" fmla="*/ 406400 h 2151530"/>
              <a:gd name="connsiteX53" fmla="*/ 764988 w 1027952"/>
              <a:gd name="connsiteY53" fmla="*/ 364565 h 2151530"/>
              <a:gd name="connsiteX54" fmla="*/ 776941 w 1027952"/>
              <a:gd name="connsiteY54" fmla="*/ 346635 h 2151530"/>
              <a:gd name="connsiteX55" fmla="*/ 782917 w 1027952"/>
              <a:gd name="connsiteY55" fmla="*/ 328706 h 2151530"/>
              <a:gd name="connsiteX56" fmla="*/ 800847 w 1027952"/>
              <a:gd name="connsiteY56" fmla="*/ 304800 h 2151530"/>
              <a:gd name="connsiteX57" fmla="*/ 824752 w 1027952"/>
              <a:gd name="connsiteY57" fmla="*/ 268941 h 2151530"/>
              <a:gd name="connsiteX58" fmla="*/ 836705 w 1027952"/>
              <a:gd name="connsiteY58" fmla="*/ 251012 h 2151530"/>
              <a:gd name="connsiteX59" fmla="*/ 848658 w 1027952"/>
              <a:gd name="connsiteY59" fmla="*/ 233083 h 2151530"/>
              <a:gd name="connsiteX60" fmla="*/ 854635 w 1027952"/>
              <a:gd name="connsiteY60" fmla="*/ 215153 h 2151530"/>
              <a:gd name="connsiteX61" fmla="*/ 872564 w 1027952"/>
              <a:gd name="connsiteY61" fmla="*/ 191247 h 2151530"/>
              <a:gd name="connsiteX62" fmla="*/ 908423 w 1027952"/>
              <a:gd name="connsiteY62" fmla="*/ 149412 h 2151530"/>
              <a:gd name="connsiteX63" fmla="*/ 932329 w 1027952"/>
              <a:gd name="connsiteY63" fmla="*/ 113553 h 2151530"/>
              <a:gd name="connsiteX64" fmla="*/ 944282 w 1027952"/>
              <a:gd name="connsiteY64" fmla="*/ 95624 h 2151530"/>
              <a:gd name="connsiteX65" fmla="*/ 956235 w 1027952"/>
              <a:gd name="connsiteY65" fmla="*/ 71718 h 2151530"/>
              <a:gd name="connsiteX66" fmla="*/ 1010023 w 1027952"/>
              <a:gd name="connsiteY66" fmla="*/ 23906 h 2151530"/>
              <a:gd name="connsiteX67" fmla="*/ 1027952 w 1027952"/>
              <a:gd name="connsiteY67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79717 w 1027952"/>
              <a:gd name="connsiteY39" fmla="*/ 1033930 h 2151530"/>
              <a:gd name="connsiteX40" fmla="*/ 567764 w 1027952"/>
              <a:gd name="connsiteY40" fmla="*/ 998071 h 2151530"/>
              <a:gd name="connsiteX41" fmla="*/ 549835 w 1027952"/>
              <a:gd name="connsiteY41" fmla="*/ 944283 h 2151530"/>
              <a:gd name="connsiteX42" fmla="*/ 537882 w 1027952"/>
              <a:gd name="connsiteY42" fmla="*/ 908424 h 2151530"/>
              <a:gd name="connsiteX43" fmla="*/ 531905 w 1027952"/>
              <a:gd name="connsiteY43" fmla="*/ 884518 h 2151530"/>
              <a:gd name="connsiteX44" fmla="*/ 519952 w 1027952"/>
              <a:gd name="connsiteY44" fmla="*/ 824753 h 2151530"/>
              <a:gd name="connsiteX45" fmla="*/ 525929 w 1027952"/>
              <a:gd name="connsiteY45" fmla="*/ 735106 h 2151530"/>
              <a:gd name="connsiteX46" fmla="*/ 543858 w 1027952"/>
              <a:gd name="connsiteY46" fmla="*/ 699247 h 2151530"/>
              <a:gd name="connsiteX47" fmla="*/ 597647 w 1027952"/>
              <a:gd name="connsiteY47" fmla="*/ 603624 h 2151530"/>
              <a:gd name="connsiteX48" fmla="*/ 627529 w 1027952"/>
              <a:gd name="connsiteY48" fmla="*/ 561788 h 2151530"/>
              <a:gd name="connsiteX49" fmla="*/ 651435 w 1027952"/>
              <a:gd name="connsiteY49" fmla="*/ 525930 h 2151530"/>
              <a:gd name="connsiteX50" fmla="*/ 717176 w 1027952"/>
              <a:gd name="connsiteY50" fmla="*/ 430306 h 2151530"/>
              <a:gd name="connsiteX51" fmla="*/ 729129 w 1027952"/>
              <a:gd name="connsiteY51" fmla="*/ 406400 h 2151530"/>
              <a:gd name="connsiteX52" fmla="*/ 764988 w 1027952"/>
              <a:gd name="connsiteY52" fmla="*/ 364565 h 2151530"/>
              <a:gd name="connsiteX53" fmla="*/ 776941 w 1027952"/>
              <a:gd name="connsiteY53" fmla="*/ 346635 h 2151530"/>
              <a:gd name="connsiteX54" fmla="*/ 782917 w 1027952"/>
              <a:gd name="connsiteY54" fmla="*/ 328706 h 2151530"/>
              <a:gd name="connsiteX55" fmla="*/ 800847 w 1027952"/>
              <a:gd name="connsiteY55" fmla="*/ 304800 h 2151530"/>
              <a:gd name="connsiteX56" fmla="*/ 824752 w 1027952"/>
              <a:gd name="connsiteY56" fmla="*/ 268941 h 2151530"/>
              <a:gd name="connsiteX57" fmla="*/ 836705 w 1027952"/>
              <a:gd name="connsiteY57" fmla="*/ 251012 h 2151530"/>
              <a:gd name="connsiteX58" fmla="*/ 848658 w 1027952"/>
              <a:gd name="connsiteY58" fmla="*/ 233083 h 2151530"/>
              <a:gd name="connsiteX59" fmla="*/ 854635 w 1027952"/>
              <a:gd name="connsiteY59" fmla="*/ 215153 h 2151530"/>
              <a:gd name="connsiteX60" fmla="*/ 872564 w 1027952"/>
              <a:gd name="connsiteY60" fmla="*/ 191247 h 2151530"/>
              <a:gd name="connsiteX61" fmla="*/ 908423 w 1027952"/>
              <a:gd name="connsiteY61" fmla="*/ 149412 h 2151530"/>
              <a:gd name="connsiteX62" fmla="*/ 932329 w 1027952"/>
              <a:gd name="connsiteY62" fmla="*/ 113553 h 2151530"/>
              <a:gd name="connsiteX63" fmla="*/ 944282 w 1027952"/>
              <a:gd name="connsiteY63" fmla="*/ 95624 h 2151530"/>
              <a:gd name="connsiteX64" fmla="*/ 956235 w 1027952"/>
              <a:gd name="connsiteY64" fmla="*/ 71718 h 2151530"/>
              <a:gd name="connsiteX65" fmla="*/ 1010023 w 1027952"/>
              <a:gd name="connsiteY65" fmla="*/ 23906 h 2151530"/>
              <a:gd name="connsiteX66" fmla="*/ 1027952 w 1027952"/>
              <a:gd name="connsiteY66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67764 w 1027952"/>
              <a:gd name="connsiteY39" fmla="*/ 998071 h 2151530"/>
              <a:gd name="connsiteX40" fmla="*/ 549835 w 1027952"/>
              <a:gd name="connsiteY40" fmla="*/ 944283 h 2151530"/>
              <a:gd name="connsiteX41" fmla="*/ 537882 w 1027952"/>
              <a:gd name="connsiteY41" fmla="*/ 908424 h 2151530"/>
              <a:gd name="connsiteX42" fmla="*/ 531905 w 1027952"/>
              <a:gd name="connsiteY42" fmla="*/ 884518 h 2151530"/>
              <a:gd name="connsiteX43" fmla="*/ 519952 w 1027952"/>
              <a:gd name="connsiteY43" fmla="*/ 824753 h 2151530"/>
              <a:gd name="connsiteX44" fmla="*/ 525929 w 1027952"/>
              <a:gd name="connsiteY44" fmla="*/ 735106 h 2151530"/>
              <a:gd name="connsiteX45" fmla="*/ 543858 w 1027952"/>
              <a:gd name="connsiteY45" fmla="*/ 699247 h 2151530"/>
              <a:gd name="connsiteX46" fmla="*/ 597647 w 1027952"/>
              <a:gd name="connsiteY46" fmla="*/ 603624 h 2151530"/>
              <a:gd name="connsiteX47" fmla="*/ 627529 w 1027952"/>
              <a:gd name="connsiteY47" fmla="*/ 561788 h 2151530"/>
              <a:gd name="connsiteX48" fmla="*/ 651435 w 1027952"/>
              <a:gd name="connsiteY48" fmla="*/ 525930 h 2151530"/>
              <a:gd name="connsiteX49" fmla="*/ 717176 w 1027952"/>
              <a:gd name="connsiteY49" fmla="*/ 430306 h 2151530"/>
              <a:gd name="connsiteX50" fmla="*/ 729129 w 1027952"/>
              <a:gd name="connsiteY50" fmla="*/ 406400 h 2151530"/>
              <a:gd name="connsiteX51" fmla="*/ 764988 w 1027952"/>
              <a:gd name="connsiteY51" fmla="*/ 364565 h 2151530"/>
              <a:gd name="connsiteX52" fmla="*/ 776941 w 1027952"/>
              <a:gd name="connsiteY52" fmla="*/ 346635 h 2151530"/>
              <a:gd name="connsiteX53" fmla="*/ 782917 w 1027952"/>
              <a:gd name="connsiteY53" fmla="*/ 328706 h 2151530"/>
              <a:gd name="connsiteX54" fmla="*/ 800847 w 1027952"/>
              <a:gd name="connsiteY54" fmla="*/ 304800 h 2151530"/>
              <a:gd name="connsiteX55" fmla="*/ 824752 w 1027952"/>
              <a:gd name="connsiteY55" fmla="*/ 268941 h 2151530"/>
              <a:gd name="connsiteX56" fmla="*/ 836705 w 1027952"/>
              <a:gd name="connsiteY56" fmla="*/ 251012 h 2151530"/>
              <a:gd name="connsiteX57" fmla="*/ 848658 w 1027952"/>
              <a:gd name="connsiteY57" fmla="*/ 233083 h 2151530"/>
              <a:gd name="connsiteX58" fmla="*/ 854635 w 1027952"/>
              <a:gd name="connsiteY58" fmla="*/ 215153 h 2151530"/>
              <a:gd name="connsiteX59" fmla="*/ 872564 w 1027952"/>
              <a:gd name="connsiteY59" fmla="*/ 191247 h 2151530"/>
              <a:gd name="connsiteX60" fmla="*/ 908423 w 1027952"/>
              <a:gd name="connsiteY60" fmla="*/ 149412 h 2151530"/>
              <a:gd name="connsiteX61" fmla="*/ 932329 w 1027952"/>
              <a:gd name="connsiteY61" fmla="*/ 113553 h 2151530"/>
              <a:gd name="connsiteX62" fmla="*/ 944282 w 1027952"/>
              <a:gd name="connsiteY62" fmla="*/ 95624 h 2151530"/>
              <a:gd name="connsiteX63" fmla="*/ 956235 w 1027952"/>
              <a:gd name="connsiteY63" fmla="*/ 71718 h 2151530"/>
              <a:gd name="connsiteX64" fmla="*/ 1010023 w 1027952"/>
              <a:gd name="connsiteY64" fmla="*/ 23906 h 2151530"/>
              <a:gd name="connsiteX65" fmla="*/ 1027952 w 1027952"/>
              <a:gd name="connsiteY65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31905 w 1027952"/>
              <a:gd name="connsiteY41" fmla="*/ 884518 h 2151530"/>
              <a:gd name="connsiteX42" fmla="*/ 519952 w 1027952"/>
              <a:gd name="connsiteY42" fmla="*/ 824753 h 2151530"/>
              <a:gd name="connsiteX43" fmla="*/ 525929 w 1027952"/>
              <a:gd name="connsiteY43" fmla="*/ 735106 h 2151530"/>
              <a:gd name="connsiteX44" fmla="*/ 543858 w 1027952"/>
              <a:gd name="connsiteY44" fmla="*/ 699247 h 2151530"/>
              <a:gd name="connsiteX45" fmla="*/ 597647 w 1027952"/>
              <a:gd name="connsiteY45" fmla="*/ 603624 h 2151530"/>
              <a:gd name="connsiteX46" fmla="*/ 627529 w 1027952"/>
              <a:gd name="connsiteY46" fmla="*/ 561788 h 2151530"/>
              <a:gd name="connsiteX47" fmla="*/ 651435 w 1027952"/>
              <a:gd name="connsiteY47" fmla="*/ 525930 h 2151530"/>
              <a:gd name="connsiteX48" fmla="*/ 717176 w 1027952"/>
              <a:gd name="connsiteY48" fmla="*/ 430306 h 2151530"/>
              <a:gd name="connsiteX49" fmla="*/ 729129 w 1027952"/>
              <a:gd name="connsiteY49" fmla="*/ 406400 h 2151530"/>
              <a:gd name="connsiteX50" fmla="*/ 764988 w 1027952"/>
              <a:gd name="connsiteY50" fmla="*/ 364565 h 2151530"/>
              <a:gd name="connsiteX51" fmla="*/ 776941 w 1027952"/>
              <a:gd name="connsiteY51" fmla="*/ 346635 h 2151530"/>
              <a:gd name="connsiteX52" fmla="*/ 782917 w 1027952"/>
              <a:gd name="connsiteY52" fmla="*/ 328706 h 2151530"/>
              <a:gd name="connsiteX53" fmla="*/ 800847 w 1027952"/>
              <a:gd name="connsiteY53" fmla="*/ 304800 h 2151530"/>
              <a:gd name="connsiteX54" fmla="*/ 824752 w 1027952"/>
              <a:gd name="connsiteY54" fmla="*/ 268941 h 2151530"/>
              <a:gd name="connsiteX55" fmla="*/ 836705 w 1027952"/>
              <a:gd name="connsiteY55" fmla="*/ 251012 h 2151530"/>
              <a:gd name="connsiteX56" fmla="*/ 848658 w 1027952"/>
              <a:gd name="connsiteY56" fmla="*/ 233083 h 2151530"/>
              <a:gd name="connsiteX57" fmla="*/ 854635 w 1027952"/>
              <a:gd name="connsiteY57" fmla="*/ 215153 h 2151530"/>
              <a:gd name="connsiteX58" fmla="*/ 872564 w 1027952"/>
              <a:gd name="connsiteY58" fmla="*/ 191247 h 2151530"/>
              <a:gd name="connsiteX59" fmla="*/ 908423 w 1027952"/>
              <a:gd name="connsiteY59" fmla="*/ 149412 h 2151530"/>
              <a:gd name="connsiteX60" fmla="*/ 932329 w 1027952"/>
              <a:gd name="connsiteY60" fmla="*/ 113553 h 2151530"/>
              <a:gd name="connsiteX61" fmla="*/ 944282 w 1027952"/>
              <a:gd name="connsiteY61" fmla="*/ 95624 h 2151530"/>
              <a:gd name="connsiteX62" fmla="*/ 956235 w 1027952"/>
              <a:gd name="connsiteY62" fmla="*/ 71718 h 2151530"/>
              <a:gd name="connsiteX63" fmla="*/ 1010023 w 1027952"/>
              <a:gd name="connsiteY63" fmla="*/ 23906 h 2151530"/>
              <a:gd name="connsiteX64" fmla="*/ 1027952 w 1027952"/>
              <a:gd name="connsiteY64" fmla="*/ 0 h 2151530"/>
              <a:gd name="connsiteX0" fmla="*/ 0 w 1027952"/>
              <a:gd name="connsiteY0" fmla="*/ 2151530 h 2151530"/>
              <a:gd name="connsiteX1" fmla="*/ 11952 w 1027952"/>
              <a:gd name="connsiteY1" fmla="*/ 1954306 h 2151530"/>
              <a:gd name="connsiteX2" fmla="*/ 17929 w 1027952"/>
              <a:gd name="connsiteY2" fmla="*/ 1936377 h 2151530"/>
              <a:gd name="connsiteX3" fmla="*/ 23905 w 1027952"/>
              <a:gd name="connsiteY3" fmla="*/ 1900518 h 2151530"/>
              <a:gd name="connsiteX4" fmla="*/ 35858 w 1027952"/>
              <a:gd name="connsiteY4" fmla="*/ 1864659 h 2151530"/>
              <a:gd name="connsiteX5" fmla="*/ 47811 w 1027952"/>
              <a:gd name="connsiteY5" fmla="*/ 1828800 h 2151530"/>
              <a:gd name="connsiteX6" fmla="*/ 59764 w 1027952"/>
              <a:gd name="connsiteY6" fmla="*/ 1792941 h 2151530"/>
              <a:gd name="connsiteX7" fmla="*/ 65741 w 1027952"/>
              <a:gd name="connsiteY7" fmla="*/ 1775012 h 2151530"/>
              <a:gd name="connsiteX8" fmla="*/ 71717 w 1027952"/>
              <a:gd name="connsiteY8" fmla="*/ 1745130 h 2151530"/>
              <a:gd name="connsiteX9" fmla="*/ 83670 w 1027952"/>
              <a:gd name="connsiteY9" fmla="*/ 1709271 h 2151530"/>
              <a:gd name="connsiteX10" fmla="*/ 89647 w 1027952"/>
              <a:gd name="connsiteY10" fmla="*/ 1691341 h 2151530"/>
              <a:gd name="connsiteX11" fmla="*/ 107576 w 1027952"/>
              <a:gd name="connsiteY11" fmla="*/ 1649506 h 2151530"/>
              <a:gd name="connsiteX12" fmla="*/ 137458 w 1027952"/>
              <a:gd name="connsiteY12" fmla="*/ 1595718 h 2151530"/>
              <a:gd name="connsiteX13" fmla="*/ 173317 w 1027952"/>
              <a:gd name="connsiteY13" fmla="*/ 1577788 h 2151530"/>
              <a:gd name="connsiteX14" fmla="*/ 191247 w 1027952"/>
              <a:gd name="connsiteY14" fmla="*/ 1571812 h 2151530"/>
              <a:gd name="connsiteX15" fmla="*/ 227105 w 1027952"/>
              <a:gd name="connsiteY15" fmla="*/ 1547906 h 2151530"/>
              <a:gd name="connsiteX16" fmla="*/ 268941 w 1027952"/>
              <a:gd name="connsiteY16" fmla="*/ 1535953 h 2151530"/>
              <a:gd name="connsiteX17" fmla="*/ 304800 w 1027952"/>
              <a:gd name="connsiteY17" fmla="*/ 1524000 h 2151530"/>
              <a:gd name="connsiteX18" fmla="*/ 394447 w 1027952"/>
              <a:gd name="connsiteY18" fmla="*/ 1494118 h 2151530"/>
              <a:gd name="connsiteX19" fmla="*/ 430305 w 1027952"/>
              <a:gd name="connsiteY19" fmla="*/ 1482165 h 2151530"/>
              <a:gd name="connsiteX20" fmla="*/ 454211 w 1027952"/>
              <a:gd name="connsiteY20" fmla="*/ 1476188 h 2151530"/>
              <a:gd name="connsiteX21" fmla="*/ 513976 w 1027952"/>
              <a:gd name="connsiteY21" fmla="*/ 1464235 h 2151530"/>
              <a:gd name="connsiteX22" fmla="*/ 549835 w 1027952"/>
              <a:gd name="connsiteY22" fmla="*/ 1452283 h 2151530"/>
              <a:gd name="connsiteX23" fmla="*/ 567764 w 1027952"/>
              <a:gd name="connsiteY23" fmla="*/ 1446306 h 2151530"/>
              <a:gd name="connsiteX24" fmla="*/ 627529 w 1027952"/>
              <a:gd name="connsiteY24" fmla="*/ 1428377 h 2151530"/>
              <a:gd name="connsiteX25" fmla="*/ 645458 w 1027952"/>
              <a:gd name="connsiteY25" fmla="*/ 1422400 h 2151530"/>
              <a:gd name="connsiteX26" fmla="*/ 663388 w 1027952"/>
              <a:gd name="connsiteY26" fmla="*/ 1416424 h 2151530"/>
              <a:gd name="connsiteX27" fmla="*/ 681317 w 1027952"/>
              <a:gd name="connsiteY27" fmla="*/ 1404471 h 2151530"/>
              <a:gd name="connsiteX28" fmla="*/ 699247 w 1027952"/>
              <a:gd name="connsiteY28" fmla="*/ 1398494 h 2151530"/>
              <a:gd name="connsiteX29" fmla="*/ 705223 w 1027952"/>
              <a:gd name="connsiteY29" fmla="*/ 1380565 h 2151530"/>
              <a:gd name="connsiteX30" fmla="*/ 699247 w 1027952"/>
              <a:gd name="connsiteY30" fmla="*/ 1314824 h 2151530"/>
              <a:gd name="connsiteX31" fmla="*/ 675341 w 1027952"/>
              <a:gd name="connsiteY31" fmla="*/ 1272988 h 2151530"/>
              <a:gd name="connsiteX32" fmla="*/ 663388 w 1027952"/>
              <a:gd name="connsiteY32" fmla="*/ 1237130 h 2151530"/>
              <a:gd name="connsiteX33" fmla="*/ 651435 w 1027952"/>
              <a:gd name="connsiteY33" fmla="*/ 1219200 h 2151530"/>
              <a:gd name="connsiteX34" fmla="*/ 639482 w 1027952"/>
              <a:gd name="connsiteY34" fmla="*/ 1183341 h 2151530"/>
              <a:gd name="connsiteX35" fmla="*/ 615576 w 1027952"/>
              <a:gd name="connsiteY35" fmla="*/ 1147483 h 2151530"/>
              <a:gd name="connsiteX36" fmla="*/ 603623 w 1027952"/>
              <a:gd name="connsiteY36" fmla="*/ 1111624 h 2151530"/>
              <a:gd name="connsiteX37" fmla="*/ 597647 w 1027952"/>
              <a:gd name="connsiteY37" fmla="*/ 1093694 h 2151530"/>
              <a:gd name="connsiteX38" fmla="*/ 591670 w 1027952"/>
              <a:gd name="connsiteY38" fmla="*/ 1069788 h 2151530"/>
              <a:gd name="connsiteX39" fmla="*/ 549835 w 1027952"/>
              <a:gd name="connsiteY39" fmla="*/ 944283 h 2151530"/>
              <a:gd name="connsiteX40" fmla="*/ 537882 w 1027952"/>
              <a:gd name="connsiteY40" fmla="*/ 908424 h 2151530"/>
              <a:gd name="connsiteX41" fmla="*/ 519952 w 1027952"/>
              <a:gd name="connsiteY41" fmla="*/ 824753 h 2151530"/>
              <a:gd name="connsiteX42" fmla="*/ 525929 w 1027952"/>
              <a:gd name="connsiteY42" fmla="*/ 735106 h 2151530"/>
              <a:gd name="connsiteX43" fmla="*/ 543858 w 1027952"/>
              <a:gd name="connsiteY43" fmla="*/ 699247 h 2151530"/>
              <a:gd name="connsiteX44" fmla="*/ 597647 w 1027952"/>
              <a:gd name="connsiteY44" fmla="*/ 603624 h 2151530"/>
              <a:gd name="connsiteX45" fmla="*/ 627529 w 1027952"/>
              <a:gd name="connsiteY45" fmla="*/ 561788 h 2151530"/>
              <a:gd name="connsiteX46" fmla="*/ 651435 w 1027952"/>
              <a:gd name="connsiteY46" fmla="*/ 525930 h 2151530"/>
              <a:gd name="connsiteX47" fmla="*/ 717176 w 1027952"/>
              <a:gd name="connsiteY47" fmla="*/ 430306 h 2151530"/>
              <a:gd name="connsiteX48" fmla="*/ 729129 w 1027952"/>
              <a:gd name="connsiteY48" fmla="*/ 406400 h 2151530"/>
              <a:gd name="connsiteX49" fmla="*/ 764988 w 1027952"/>
              <a:gd name="connsiteY49" fmla="*/ 364565 h 2151530"/>
              <a:gd name="connsiteX50" fmla="*/ 776941 w 1027952"/>
              <a:gd name="connsiteY50" fmla="*/ 346635 h 2151530"/>
              <a:gd name="connsiteX51" fmla="*/ 782917 w 1027952"/>
              <a:gd name="connsiteY51" fmla="*/ 328706 h 2151530"/>
              <a:gd name="connsiteX52" fmla="*/ 800847 w 1027952"/>
              <a:gd name="connsiteY52" fmla="*/ 304800 h 2151530"/>
              <a:gd name="connsiteX53" fmla="*/ 824752 w 1027952"/>
              <a:gd name="connsiteY53" fmla="*/ 268941 h 2151530"/>
              <a:gd name="connsiteX54" fmla="*/ 836705 w 1027952"/>
              <a:gd name="connsiteY54" fmla="*/ 251012 h 2151530"/>
              <a:gd name="connsiteX55" fmla="*/ 848658 w 1027952"/>
              <a:gd name="connsiteY55" fmla="*/ 233083 h 2151530"/>
              <a:gd name="connsiteX56" fmla="*/ 854635 w 1027952"/>
              <a:gd name="connsiteY56" fmla="*/ 215153 h 2151530"/>
              <a:gd name="connsiteX57" fmla="*/ 872564 w 1027952"/>
              <a:gd name="connsiteY57" fmla="*/ 191247 h 2151530"/>
              <a:gd name="connsiteX58" fmla="*/ 908423 w 1027952"/>
              <a:gd name="connsiteY58" fmla="*/ 149412 h 2151530"/>
              <a:gd name="connsiteX59" fmla="*/ 932329 w 1027952"/>
              <a:gd name="connsiteY59" fmla="*/ 113553 h 2151530"/>
              <a:gd name="connsiteX60" fmla="*/ 944282 w 1027952"/>
              <a:gd name="connsiteY60" fmla="*/ 95624 h 2151530"/>
              <a:gd name="connsiteX61" fmla="*/ 956235 w 1027952"/>
              <a:gd name="connsiteY61" fmla="*/ 71718 h 2151530"/>
              <a:gd name="connsiteX62" fmla="*/ 1010023 w 1027952"/>
              <a:gd name="connsiteY62" fmla="*/ 23906 h 2151530"/>
              <a:gd name="connsiteX63" fmla="*/ 1027952 w 1027952"/>
              <a:gd name="connsiteY63" fmla="*/ 0 h 2151530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956235 w 1010023"/>
              <a:gd name="connsiteY61" fmla="*/ 47812 h 2127624"/>
              <a:gd name="connsiteX62" fmla="*/ 1010023 w 1010023"/>
              <a:gd name="connsiteY6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872564 w 1010023"/>
              <a:gd name="connsiteY57" fmla="*/ 167341 h 2127624"/>
              <a:gd name="connsiteX58" fmla="*/ 908423 w 1010023"/>
              <a:gd name="connsiteY58" fmla="*/ 125506 h 2127624"/>
              <a:gd name="connsiteX59" fmla="*/ 932329 w 1010023"/>
              <a:gd name="connsiteY59" fmla="*/ 89647 h 2127624"/>
              <a:gd name="connsiteX60" fmla="*/ 944282 w 1010023"/>
              <a:gd name="connsiteY60" fmla="*/ 71718 h 2127624"/>
              <a:gd name="connsiteX61" fmla="*/ 1010023 w 1010023"/>
              <a:gd name="connsiteY6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854635 w 1010023"/>
              <a:gd name="connsiteY56" fmla="*/ 191247 h 2127624"/>
              <a:gd name="connsiteX57" fmla="*/ 908423 w 1010023"/>
              <a:gd name="connsiteY57" fmla="*/ 125506 h 2127624"/>
              <a:gd name="connsiteX58" fmla="*/ 932329 w 1010023"/>
              <a:gd name="connsiteY58" fmla="*/ 89647 h 2127624"/>
              <a:gd name="connsiteX59" fmla="*/ 944282 w 1010023"/>
              <a:gd name="connsiteY59" fmla="*/ 71718 h 2127624"/>
              <a:gd name="connsiteX60" fmla="*/ 1010023 w 1010023"/>
              <a:gd name="connsiteY6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848658 w 1010023"/>
              <a:gd name="connsiteY55" fmla="*/ 209177 h 2127624"/>
              <a:gd name="connsiteX56" fmla="*/ 908423 w 1010023"/>
              <a:gd name="connsiteY56" fmla="*/ 125506 h 2127624"/>
              <a:gd name="connsiteX57" fmla="*/ 932329 w 1010023"/>
              <a:gd name="connsiteY57" fmla="*/ 89647 h 2127624"/>
              <a:gd name="connsiteX58" fmla="*/ 944282 w 1010023"/>
              <a:gd name="connsiteY58" fmla="*/ 71718 h 2127624"/>
              <a:gd name="connsiteX59" fmla="*/ 1010023 w 1010023"/>
              <a:gd name="connsiteY5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836705 w 1010023"/>
              <a:gd name="connsiteY54" fmla="*/ 227106 h 2127624"/>
              <a:gd name="connsiteX55" fmla="*/ 908423 w 1010023"/>
              <a:gd name="connsiteY55" fmla="*/ 125506 h 2127624"/>
              <a:gd name="connsiteX56" fmla="*/ 932329 w 1010023"/>
              <a:gd name="connsiteY56" fmla="*/ 89647 h 2127624"/>
              <a:gd name="connsiteX57" fmla="*/ 944282 w 1010023"/>
              <a:gd name="connsiteY57" fmla="*/ 71718 h 2127624"/>
              <a:gd name="connsiteX58" fmla="*/ 1010023 w 1010023"/>
              <a:gd name="connsiteY5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824752 w 1010023"/>
              <a:gd name="connsiteY53" fmla="*/ 245035 h 2127624"/>
              <a:gd name="connsiteX54" fmla="*/ 908423 w 1010023"/>
              <a:gd name="connsiteY54" fmla="*/ 125506 h 2127624"/>
              <a:gd name="connsiteX55" fmla="*/ 932329 w 1010023"/>
              <a:gd name="connsiteY55" fmla="*/ 89647 h 2127624"/>
              <a:gd name="connsiteX56" fmla="*/ 944282 w 1010023"/>
              <a:gd name="connsiteY56" fmla="*/ 71718 h 2127624"/>
              <a:gd name="connsiteX57" fmla="*/ 1010023 w 1010023"/>
              <a:gd name="connsiteY57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800847 w 1010023"/>
              <a:gd name="connsiteY52" fmla="*/ 280894 h 2127624"/>
              <a:gd name="connsiteX53" fmla="*/ 908423 w 1010023"/>
              <a:gd name="connsiteY53" fmla="*/ 125506 h 2127624"/>
              <a:gd name="connsiteX54" fmla="*/ 932329 w 1010023"/>
              <a:gd name="connsiteY54" fmla="*/ 89647 h 2127624"/>
              <a:gd name="connsiteX55" fmla="*/ 944282 w 1010023"/>
              <a:gd name="connsiteY55" fmla="*/ 71718 h 2127624"/>
              <a:gd name="connsiteX56" fmla="*/ 1010023 w 1010023"/>
              <a:gd name="connsiteY56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782917 w 1010023"/>
              <a:gd name="connsiteY51" fmla="*/ 304800 h 2127624"/>
              <a:gd name="connsiteX52" fmla="*/ 908423 w 1010023"/>
              <a:gd name="connsiteY52" fmla="*/ 125506 h 2127624"/>
              <a:gd name="connsiteX53" fmla="*/ 932329 w 1010023"/>
              <a:gd name="connsiteY53" fmla="*/ 89647 h 2127624"/>
              <a:gd name="connsiteX54" fmla="*/ 944282 w 1010023"/>
              <a:gd name="connsiteY54" fmla="*/ 71718 h 2127624"/>
              <a:gd name="connsiteX55" fmla="*/ 1010023 w 1010023"/>
              <a:gd name="connsiteY55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776941 w 1010023"/>
              <a:gd name="connsiteY50" fmla="*/ 322729 h 2127624"/>
              <a:gd name="connsiteX51" fmla="*/ 908423 w 1010023"/>
              <a:gd name="connsiteY51" fmla="*/ 125506 h 2127624"/>
              <a:gd name="connsiteX52" fmla="*/ 932329 w 1010023"/>
              <a:gd name="connsiteY52" fmla="*/ 89647 h 2127624"/>
              <a:gd name="connsiteX53" fmla="*/ 944282 w 1010023"/>
              <a:gd name="connsiteY53" fmla="*/ 71718 h 2127624"/>
              <a:gd name="connsiteX54" fmla="*/ 1010023 w 1010023"/>
              <a:gd name="connsiteY54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29129 w 1010023"/>
              <a:gd name="connsiteY48" fmla="*/ 382494 h 2127624"/>
              <a:gd name="connsiteX49" fmla="*/ 764988 w 1010023"/>
              <a:gd name="connsiteY49" fmla="*/ 340659 h 2127624"/>
              <a:gd name="connsiteX50" fmla="*/ 908423 w 1010023"/>
              <a:gd name="connsiteY50" fmla="*/ 125506 h 2127624"/>
              <a:gd name="connsiteX51" fmla="*/ 932329 w 1010023"/>
              <a:gd name="connsiteY51" fmla="*/ 89647 h 2127624"/>
              <a:gd name="connsiteX52" fmla="*/ 944282 w 1010023"/>
              <a:gd name="connsiteY52" fmla="*/ 71718 h 2127624"/>
              <a:gd name="connsiteX53" fmla="*/ 1010023 w 1010023"/>
              <a:gd name="connsiteY53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651435 w 1010023"/>
              <a:gd name="connsiteY46" fmla="*/ 502024 h 2127624"/>
              <a:gd name="connsiteX47" fmla="*/ 717176 w 1010023"/>
              <a:gd name="connsiteY47" fmla="*/ 406400 h 2127624"/>
              <a:gd name="connsiteX48" fmla="*/ 764988 w 1010023"/>
              <a:gd name="connsiteY48" fmla="*/ 340659 h 2127624"/>
              <a:gd name="connsiteX49" fmla="*/ 908423 w 1010023"/>
              <a:gd name="connsiteY49" fmla="*/ 125506 h 2127624"/>
              <a:gd name="connsiteX50" fmla="*/ 932329 w 1010023"/>
              <a:gd name="connsiteY50" fmla="*/ 89647 h 2127624"/>
              <a:gd name="connsiteX51" fmla="*/ 944282 w 1010023"/>
              <a:gd name="connsiteY51" fmla="*/ 71718 h 2127624"/>
              <a:gd name="connsiteX52" fmla="*/ 1010023 w 1010023"/>
              <a:gd name="connsiteY52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597647 w 1010023"/>
              <a:gd name="connsiteY44" fmla="*/ 579718 h 2127624"/>
              <a:gd name="connsiteX45" fmla="*/ 627529 w 1010023"/>
              <a:gd name="connsiteY45" fmla="*/ 537882 h 2127624"/>
              <a:gd name="connsiteX46" fmla="*/ 717176 w 1010023"/>
              <a:gd name="connsiteY46" fmla="*/ 406400 h 2127624"/>
              <a:gd name="connsiteX47" fmla="*/ 764988 w 1010023"/>
              <a:gd name="connsiteY47" fmla="*/ 340659 h 2127624"/>
              <a:gd name="connsiteX48" fmla="*/ 908423 w 1010023"/>
              <a:gd name="connsiteY48" fmla="*/ 125506 h 2127624"/>
              <a:gd name="connsiteX49" fmla="*/ 932329 w 1010023"/>
              <a:gd name="connsiteY49" fmla="*/ 89647 h 2127624"/>
              <a:gd name="connsiteX50" fmla="*/ 944282 w 1010023"/>
              <a:gd name="connsiteY50" fmla="*/ 71718 h 2127624"/>
              <a:gd name="connsiteX51" fmla="*/ 1010023 w 1010023"/>
              <a:gd name="connsiteY51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627529 w 1010023"/>
              <a:gd name="connsiteY44" fmla="*/ 537882 h 2127624"/>
              <a:gd name="connsiteX45" fmla="*/ 717176 w 1010023"/>
              <a:gd name="connsiteY45" fmla="*/ 406400 h 2127624"/>
              <a:gd name="connsiteX46" fmla="*/ 764988 w 1010023"/>
              <a:gd name="connsiteY46" fmla="*/ 340659 h 2127624"/>
              <a:gd name="connsiteX47" fmla="*/ 908423 w 1010023"/>
              <a:gd name="connsiteY47" fmla="*/ 125506 h 2127624"/>
              <a:gd name="connsiteX48" fmla="*/ 932329 w 1010023"/>
              <a:gd name="connsiteY48" fmla="*/ 89647 h 2127624"/>
              <a:gd name="connsiteX49" fmla="*/ 944282 w 1010023"/>
              <a:gd name="connsiteY49" fmla="*/ 71718 h 2127624"/>
              <a:gd name="connsiteX50" fmla="*/ 1010023 w 1010023"/>
              <a:gd name="connsiteY50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543858 w 1010023"/>
              <a:gd name="connsiteY43" fmla="*/ 675341 h 2127624"/>
              <a:gd name="connsiteX44" fmla="*/ 717176 w 1010023"/>
              <a:gd name="connsiteY44" fmla="*/ 406400 h 2127624"/>
              <a:gd name="connsiteX45" fmla="*/ 764988 w 1010023"/>
              <a:gd name="connsiteY45" fmla="*/ 340659 h 2127624"/>
              <a:gd name="connsiteX46" fmla="*/ 908423 w 1010023"/>
              <a:gd name="connsiteY46" fmla="*/ 125506 h 2127624"/>
              <a:gd name="connsiteX47" fmla="*/ 932329 w 1010023"/>
              <a:gd name="connsiteY47" fmla="*/ 89647 h 2127624"/>
              <a:gd name="connsiteX48" fmla="*/ 944282 w 1010023"/>
              <a:gd name="connsiteY48" fmla="*/ 71718 h 2127624"/>
              <a:gd name="connsiteX49" fmla="*/ 1010023 w 1010023"/>
              <a:gd name="connsiteY49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525929 w 1010023"/>
              <a:gd name="connsiteY42" fmla="*/ 711200 h 2127624"/>
              <a:gd name="connsiteX43" fmla="*/ 717176 w 1010023"/>
              <a:gd name="connsiteY43" fmla="*/ 406400 h 2127624"/>
              <a:gd name="connsiteX44" fmla="*/ 764988 w 1010023"/>
              <a:gd name="connsiteY44" fmla="*/ 340659 h 2127624"/>
              <a:gd name="connsiteX45" fmla="*/ 908423 w 1010023"/>
              <a:gd name="connsiteY45" fmla="*/ 125506 h 2127624"/>
              <a:gd name="connsiteX46" fmla="*/ 932329 w 1010023"/>
              <a:gd name="connsiteY46" fmla="*/ 89647 h 2127624"/>
              <a:gd name="connsiteX47" fmla="*/ 944282 w 1010023"/>
              <a:gd name="connsiteY47" fmla="*/ 71718 h 2127624"/>
              <a:gd name="connsiteX48" fmla="*/ 1010023 w 1010023"/>
              <a:gd name="connsiteY48" fmla="*/ 0 h 2127624"/>
              <a:gd name="connsiteX0" fmla="*/ 0 w 1010023"/>
              <a:gd name="connsiteY0" fmla="*/ 2127624 h 2127624"/>
              <a:gd name="connsiteX1" fmla="*/ 11952 w 1010023"/>
              <a:gd name="connsiteY1" fmla="*/ 1930400 h 2127624"/>
              <a:gd name="connsiteX2" fmla="*/ 17929 w 1010023"/>
              <a:gd name="connsiteY2" fmla="*/ 1912471 h 2127624"/>
              <a:gd name="connsiteX3" fmla="*/ 23905 w 1010023"/>
              <a:gd name="connsiteY3" fmla="*/ 1876612 h 2127624"/>
              <a:gd name="connsiteX4" fmla="*/ 35858 w 1010023"/>
              <a:gd name="connsiteY4" fmla="*/ 1840753 h 2127624"/>
              <a:gd name="connsiteX5" fmla="*/ 47811 w 1010023"/>
              <a:gd name="connsiteY5" fmla="*/ 1804894 h 2127624"/>
              <a:gd name="connsiteX6" fmla="*/ 59764 w 1010023"/>
              <a:gd name="connsiteY6" fmla="*/ 1769035 h 2127624"/>
              <a:gd name="connsiteX7" fmla="*/ 65741 w 1010023"/>
              <a:gd name="connsiteY7" fmla="*/ 1751106 h 2127624"/>
              <a:gd name="connsiteX8" fmla="*/ 71717 w 1010023"/>
              <a:gd name="connsiteY8" fmla="*/ 1721224 h 2127624"/>
              <a:gd name="connsiteX9" fmla="*/ 83670 w 1010023"/>
              <a:gd name="connsiteY9" fmla="*/ 1685365 h 2127624"/>
              <a:gd name="connsiteX10" fmla="*/ 89647 w 1010023"/>
              <a:gd name="connsiteY10" fmla="*/ 1667435 h 2127624"/>
              <a:gd name="connsiteX11" fmla="*/ 107576 w 1010023"/>
              <a:gd name="connsiteY11" fmla="*/ 1625600 h 2127624"/>
              <a:gd name="connsiteX12" fmla="*/ 137458 w 1010023"/>
              <a:gd name="connsiteY12" fmla="*/ 1571812 h 2127624"/>
              <a:gd name="connsiteX13" fmla="*/ 173317 w 1010023"/>
              <a:gd name="connsiteY13" fmla="*/ 1553882 h 2127624"/>
              <a:gd name="connsiteX14" fmla="*/ 191247 w 1010023"/>
              <a:gd name="connsiteY14" fmla="*/ 1547906 h 2127624"/>
              <a:gd name="connsiteX15" fmla="*/ 227105 w 1010023"/>
              <a:gd name="connsiteY15" fmla="*/ 1524000 h 2127624"/>
              <a:gd name="connsiteX16" fmla="*/ 268941 w 1010023"/>
              <a:gd name="connsiteY16" fmla="*/ 1512047 h 2127624"/>
              <a:gd name="connsiteX17" fmla="*/ 304800 w 1010023"/>
              <a:gd name="connsiteY17" fmla="*/ 1500094 h 2127624"/>
              <a:gd name="connsiteX18" fmla="*/ 394447 w 1010023"/>
              <a:gd name="connsiteY18" fmla="*/ 1470212 h 2127624"/>
              <a:gd name="connsiteX19" fmla="*/ 430305 w 1010023"/>
              <a:gd name="connsiteY19" fmla="*/ 1458259 h 2127624"/>
              <a:gd name="connsiteX20" fmla="*/ 454211 w 1010023"/>
              <a:gd name="connsiteY20" fmla="*/ 1452282 h 2127624"/>
              <a:gd name="connsiteX21" fmla="*/ 513976 w 1010023"/>
              <a:gd name="connsiteY21" fmla="*/ 1440329 h 2127624"/>
              <a:gd name="connsiteX22" fmla="*/ 549835 w 1010023"/>
              <a:gd name="connsiteY22" fmla="*/ 1428377 h 2127624"/>
              <a:gd name="connsiteX23" fmla="*/ 567764 w 1010023"/>
              <a:gd name="connsiteY23" fmla="*/ 1422400 h 2127624"/>
              <a:gd name="connsiteX24" fmla="*/ 627529 w 1010023"/>
              <a:gd name="connsiteY24" fmla="*/ 1404471 h 2127624"/>
              <a:gd name="connsiteX25" fmla="*/ 645458 w 1010023"/>
              <a:gd name="connsiteY25" fmla="*/ 1398494 h 2127624"/>
              <a:gd name="connsiteX26" fmla="*/ 663388 w 1010023"/>
              <a:gd name="connsiteY26" fmla="*/ 1392518 h 2127624"/>
              <a:gd name="connsiteX27" fmla="*/ 681317 w 1010023"/>
              <a:gd name="connsiteY27" fmla="*/ 1380565 h 2127624"/>
              <a:gd name="connsiteX28" fmla="*/ 699247 w 1010023"/>
              <a:gd name="connsiteY28" fmla="*/ 1374588 h 2127624"/>
              <a:gd name="connsiteX29" fmla="*/ 705223 w 1010023"/>
              <a:gd name="connsiteY29" fmla="*/ 1356659 h 2127624"/>
              <a:gd name="connsiteX30" fmla="*/ 699247 w 1010023"/>
              <a:gd name="connsiteY30" fmla="*/ 1290918 h 2127624"/>
              <a:gd name="connsiteX31" fmla="*/ 675341 w 1010023"/>
              <a:gd name="connsiteY31" fmla="*/ 1249082 h 2127624"/>
              <a:gd name="connsiteX32" fmla="*/ 663388 w 1010023"/>
              <a:gd name="connsiteY32" fmla="*/ 1213224 h 2127624"/>
              <a:gd name="connsiteX33" fmla="*/ 651435 w 1010023"/>
              <a:gd name="connsiteY33" fmla="*/ 1195294 h 2127624"/>
              <a:gd name="connsiteX34" fmla="*/ 639482 w 1010023"/>
              <a:gd name="connsiteY34" fmla="*/ 1159435 h 2127624"/>
              <a:gd name="connsiteX35" fmla="*/ 615576 w 1010023"/>
              <a:gd name="connsiteY35" fmla="*/ 1123577 h 2127624"/>
              <a:gd name="connsiteX36" fmla="*/ 603623 w 1010023"/>
              <a:gd name="connsiteY36" fmla="*/ 1087718 h 2127624"/>
              <a:gd name="connsiteX37" fmla="*/ 597647 w 1010023"/>
              <a:gd name="connsiteY37" fmla="*/ 1069788 h 2127624"/>
              <a:gd name="connsiteX38" fmla="*/ 591670 w 1010023"/>
              <a:gd name="connsiteY38" fmla="*/ 1045882 h 2127624"/>
              <a:gd name="connsiteX39" fmla="*/ 549835 w 1010023"/>
              <a:gd name="connsiteY39" fmla="*/ 920377 h 2127624"/>
              <a:gd name="connsiteX40" fmla="*/ 537882 w 1010023"/>
              <a:gd name="connsiteY40" fmla="*/ 884518 h 2127624"/>
              <a:gd name="connsiteX41" fmla="*/ 519952 w 1010023"/>
              <a:gd name="connsiteY41" fmla="*/ 800847 h 2127624"/>
              <a:gd name="connsiteX42" fmla="*/ 717176 w 1010023"/>
              <a:gd name="connsiteY42" fmla="*/ 406400 h 2127624"/>
              <a:gd name="connsiteX43" fmla="*/ 764988 w 1010023"/>
              <a:gd name="connsiteY43" fmla="*/ 340659 h 2127624"/>
              <a:gd name="connsiteX44" fmla="*/ 908423 w 1010023"/>
              <a:gd name="connsiteY44" fmla="*/ 125506 h 2127624"/>
              <a:gd name="connsiteX45" fmla="*/ 932329 w 1010023"/>
              <a:gd name="connsiteY45" fmla="*/ 89647 h 2127624"/>
              <a:gd name="connsiteX46" fmla="*/ 944282 w 1010023"/>
              <a:gd name="connsiteY46" fmla="*/ 71718 h 2127624"/>
              <a:gd name="connsiteX47" fmla="*/ 1010023 w 1010023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91670 w 1304094"/>
              <a:gd name="connsiteY38" fmla="*/ 1045882 h 2127624"/>
              <a:gd name="connsiteX39" fmla="*/ 549835 w 1304094"/>
              <a:gd name="connsiteY39" fmla="*/ 920377 h 2127624"/>
              <a:gd name="connsiteX40" fmla="*/ 537882 w 1304094"/>
              <a:gd name="connsiteY40" fmla="*/ 884518 h 2127624"/>
              <a:gd name="connsiteX41" fmla="*/ 1302870 w 1304094"/>
              <a:gd name="connsiteY41" fmla="*/ 944282 h 2127624"/>
              <a:gd name="connsiteX42" fmla="*/ 717176 w 1304094"/>
              <a:gd name="connsiteY42" fmla="*/ 406400 h 2127624"/>
              <a:gd name="connsiteX43" fmla="*/ 764988 w 1304094"/>
              <a:gd name="connsiteY43" fmla="*/ 340659 h 2127624"/>
              <a:gd name="connsiteX44" fmla="*/ 908423 w 1304094"/>
              <a:gd name="connsiteY44" fmla="*/ 125506 h 2127624"/>
              <a:gd name="connsiteX45" fmla="*/ 932329 w 1304094"/>
              <a:gd name="connsiteY45" fmla="*/ 89647 h 2127624"/>
              <a:gd name="connsiteX46" fmla="*/ 944282 w 1304094"/>
              <a:gd name="connsiteY46" fmla="*/ 71718 h 2127624"/>
              <a:gd name="connsiteX47" fmla="*/ 1010023 w 1304094"/>
              <a:gd name="connsiteY47" fmla="*/ 0 h 2127624"/>
              <a:gd name="connsiteX0" fmla="*/ 0 w 1304094"/>
              <a:gd name="connsiteY0" fmla="*/ 2127624 h 2127624"/>
              <a:gd name="connsiteX1" fmla="*/ 11952 w 1304094"/>
              <a:gd name="connsiteY1" fmla="*/ 1930400 h 2127624"/>
              <a:gd name="connsiteX2" fmla="*/ 17929 w 1304094"/>
              <a:gd name="connsiteY2" fmla="*/ 1912471 h 2127624"/>
              <a:gd name="connsiteX3" fmla="*/ 23905 w 1304094"/>
              <a:gd name="connsiteY3" fmla="*/ 1876612 h 2127624"/>
              <a:gd name="connsiteX4" fmla="*/ 35858 w 1304094"/>
              <a:gd name="connsiteY4" fmla="*/ 1840753 h 2127624"/>
              <a:gd name="connsiteX5" fmla="*/ 47811 w 1304094"/>
              <a:gd name="connsiteY5" fmla="*/ 1804894 h 2127624"/>
              <a:gd name="connsiteX6" fmla="*/ 59764 w 1304094"/>
              <a:gd name="connsiteY6" fmla="*/ 1769035 h 2127624"/>
              <a:gd name="connsiteX7" fmla="*/ 65741 w 1304094"/>
              <a:gd name="connsiteY7" fmla="*/ 1751106 h 2127624"/>
              <a:gd name="connsiteX8" fmla="*/ 71717 w 1304094"/>
              <a:gd name="connsiteY8" fmla="*/ 1721224 h 2127624"/>
              <a:gd name="connsiteX9" fmla="*/ 83670 w 1304094"/>
              <a:gd name="connsiteY9" fmla="*/ 1685365 h 2127624"/>
              <a:gd name="connsiteX10" fmla="*/ 89647 w 1304094"/>
              <a:gd name="connsiteY10" fmla="*/ 1667435 h 2127624"/>
              <a:gd name="connsiteX11" fmla="*/ 107576 w 1304094"/>
              <a:gd name="connsiteY11" fmla="*/ 1625600 h 2127624"/>
              <a:gd name="connsiteX12" fmla="*/ 137458 w 1304094"/>
              <a:gd name="connsiteY12" fmla="*/ 1571812 h 2127624"/>
              <a:gd name="connsiteX13" fmla="*/ 173317 w 1304094"/>
              <a:gd name="connsiteY13" fmla="*/ 1553882 h 2127624"/>
              <a:gd name="connsiteX14" fmla="*/ 191247 w 1304094"/>
              <a:gd name="connsiteY14" fmla="*/ 1547906 h 2127624"/>
              <a:gd name="connsiteX15" fmla="*/ 227105 w 1304094"/>
              <a:gd name="connsiteY15" fmla="*/ 1524000 h 2127624"/>
              <a:gd name="connsiteX16" fmla="*/ 268941 w 1304094"/>
              <a:gd name="connsiteY16" fmla="*/ 1512047 h 2127624"/>
              <a:gd name="connsiteX17" fmla="*/ 304800 w 1304094"/>
              <a:gd name="connsiteY17" fmla="*/ 1500094 h 2127624"/>
              <a:gd name="connsiteX18" fmla="*/ 394447 w 1304094"/>
              <a:gd name="connsiteY18" fmla="*/ 1470212 h 2127624"/>
              <a:gd name="connsiteX19" fmla="*/ 430305 w 1304094"/>
              <a:gd name="connsiteY19" fmla="*/ 1458259 h 2127624"/>
              <a:gd name="connsiteX20" fmla="*/ 454211 w 1304094"/>
              <a:gd name="connsiteY20" fmla="*/ 1452282 h 2127624"/>
              <a:gd name="connsiteX21" fmla="*/ 513976 w 1304094"/>
              <a:gd name="connsiteY21" fmla="*/ 1440329 h 2127624"/>
              <a:gd name="connsiteX22" fmla="*/ 549835 w 1304094"/>
              <a:gd name="connsiteY22" fmla="*/ 1428377 h 2127624"/>
              <a:gd name="connsiteX23" fmla="*/ 567764 w 1304094"/>
              <a:gd name="connsiteY23" fmla="*/ 1422400 h 2127624"/>
              <a:gd name="connsiteX24" fmla="*/ 627529 w 1304094"/>
              <a:gd name="connsiteY24" fmla="*/ 1404471 h 2127624"/>
              <a:gd name="connsiteX25" fmla="*/ 645458 w 1304094"/>
              <a:gd name="connsiteY25" fmla="*/ 1398494 h 2127624"/>
              <a:gd name="connsiteX26" fmla="*/ 663388 w 1304094"/>
              <a:gd name="connsiteY26" fmla="*/ 1392518 h 2127624"/>
              <a:gd name="connsiteX27" fmla="*/ 681317 w 1304094"/>
              <a:gd name="connsiteY27" fmla="*/ 1380565 h 2127624"/>
              <a:gd name="connsiteX28" fmla="*/ 699247 w 1304094"/>
              <a:gd name="connsiteY28" fmla="*/ 1374588 h 2127624"/>
              <a:gd name="connsiteX29" fmla="*/ 705223 w 1304094"/>
              <a:gd name="connsiteY29" fmla="*/ 1356659 h 2127624"/>
              <a:gd name="connsiteX30" fmla="*/ 699247 w 1304094"/>
              <a:gd name="connsiteY30" fmla="*/ 1290918 h 2127624"/>
              <a:gd name="connsiteX31" fmla="*/ 675341 w 1304094"/>
              <a:gd name="connsiteY31" fmla="*/ 1249082 h 2127624"/>
              <a:gd name="connsiteX32" fmla="*/ 663388 w 1304094"/>
              <a:gd name="connsiteY32" fmla="*/ 1213224 h 2127624"/>
              <a:gd name="connsiteX33" fmla="*/ 651435 w 1304094"/>
              <a:gd name="connsiteY33" fmla="*/ 1195294 h 2127624"/>
              <a:gd name="connsiteX34" fmla="*/ 639482 w 1304094"/>
              <a:gd name="connsiteY34" fmla="*/ 1159435 h 2127624"/>
              <a:gd name="connsiteX35" fmla="*/ 615576 w 1304094"/>
              <a:gd name="connsiteY35" fmla="*/ 1123577 h 2127624"/>
              <a:gd name="connsiteX36" fmla="*/ 603623 w 1304094"/>
              <a:gd name="connsiteY36" fmla="*/ 1087718 h 2127624"/>
              <a:gd name="connsiteX37" fmla="*/ 597647 w 1304094"/>
              <a:gd name="connsiteY37" fmla="*/ 1069788 h 2127624"/>
              <a:gd name="connsiteX38" fmla="*/ 549835 w 1304094"/>
              <a:gd name="connsiteY38" fmla="*/ 920377 h 2127624"/>
              <a:gd name="connsiteX39" fmla="*/ 537882 w 1304094"/>
              <a:gd name="connsiteY39" fmla="*/ 884518 h 2127624"/>
              <a:gd name="connsiteX40" fmla="*/ 1302870 w 1304094"/>
              <a:gd name="connsiteY40" fmla="*/ 944282 h 2127624"/>
              <a:gd name="connsiteX41" fmla="*/ 717176 w 1304094"/>
              <a:gd name="connsiteY41" fmla="*/ 406400 h 2127624"/>
              <a:gd name="connsiteX42" fmla="*/ 764988 w 1304094"/>
              <a:gd name="connsiteY42" fmla="*/ 340659 h 2127624"/>
              <a:gd name="connsiteX43" fmla="*/ 908423 w 1304094"/>
              <a:gd name="connsiteY43" fmla="*/ 125506 h 2127624"/>
              <a:gd name="connsiteX44" fmla="*/ 932329 w 1304094"/>
              <a:gd name="connsiteY44" fmla="*/ 89647 h 2127624"/>
              <a:gd name="connsiteX45" fmla="*/ 944282 w 1304094"/>
              <a:gd name="connsiteY45" fmla="*/ 71718 h 2127624"/>
              <a:gd name="connsiteX46" fmla="*/ 1010023 w 1304094"/>
              <a:gd name="connsiteY46" fmla="*/ 0 h 2127624"/>
              <a:gd name="connsiteX0" fmla="*/ 0 w 1303943"/>
              <a:gd name="connsiteY0" fmla="*/ 2127624 h 2127624"/>
              <a:gd name="connsiteX1" fmla="*/ 11952 w 1303943"/>
              <a:gd name="connsiteY1" fmla="*/ 1930400 h 2127624"/>
              <a:gd name="connsiteX2" fmla="*/ 17929 w 1303943"/>
              <a:gd name="connsiteY2" fmla="*/ 1912471 h 2127624"/>
              <a:gd name="connsiteX3" fmla="*/ 23905 w 1303943"/>
              <a:gd name="connsiteY3" fmla="*/ 1876612 h 2127624"/>
              <a:gd name="connsiteX4" fmla="*/ 35858 w 1303943"/>
              <a:gd name="connsiteY4" fmla="*/ 1840753 h 2127624"/>
              <a:gd name="connsiteX5" fmla="*/ 47811 w 1303943"/>
              <a:gd name="connsiteY5" fmla="*/ 1804894 h 2127624"/>
              <a:gd name="connsiteX6" fmla="*/ 59764 w 1303943"/>
              <a:gd name="connsiteY6" fmla="*/ 1769035 h 2127624"/>
              <a:gd name="connsiteX7" fmla="*/ 65741 w 1303943"/>
              <a:gd name="connsiteY7" fmla="*/ 1751106 h 2127624"/>
              <a:gd name="connsiteX8" fmla="*/ 71717 w 1303943"/>
              <a:gd name="connsiteY8" fmla="*/ 1721224 h 2127624"/>
              <a:gd name="connsiteX9" fmla="*/ 83670 w 1303943"/>
              <a:gd name="connsiteY9" fmla="*/ 1685365 h 2127624"/>
              <a:gd name="connsiteX10" fmla="*/ 89647 w 1303943"/>
              <a:gd name="connsiteY10" fmla="*/ 1667435 h 2127624"/>
              <a:gd name="connsiteX11" fmla="*/ 107576 w 1303943"/>
              <a:gd name="connsiteY11" fmla="*/ 1625600 h 2127624"/>
              <a:gd name="connsiteX12" fmla="*/ 137458 w 1303943"/>
              <a:gd name="connsiteY12" fmla="*/ 1571812 h 2127624"/>
              <a:gd name="connsiteX13" fmla="*/ 173317 w 1303943"/>
              <a:gd name="connsiteY13" fmla="*/ 1553882 h 2127624"/>
              <a:gd name="connsiteX14" fmla="*/ 191247 w 1303943"/>
              <a:gd name="connsiteY14" fmla="*/ 1547906 h 2127624"/>
              <a:gd name="connsiteX15" fmla="*/ 227105 w 1303943"/>
              <a:gd name="connsiteY15" fmla="*/ 1524000 h 2127624"/>
              <a:gd name="connsiteX16" fmla="*/ 268941 w 1303943"/>
              <a:gd name="connsiteY16" fmla="*/ 1512047 h 2127624"/>
              <a:gd name="connsiteX17" fmla="*/ 304800 w 1303943"/>
              <a:gd name="connsiteY17" fmla="*/ 1500094 h 2127624"/>
              <a:gd name="connsiteX18" fmla="*/ 394447 w 1303943"/>
              <a:gd name="connsiteY18" fmla="*/ 1470212 h 2127624"/>
              <a:gd name="connsiteX19" fmla="*/ 430305 w 1303943"/>
              <a:gd name="connsiteY19" fmla="*/ 1458259 h 2127624"/>
              <a:gd name="connsiteX20" fmla="*/ 454211 w 1303943"/>
              <a:gd name="connsiteY20" fmla="*/ 1452282 h 2127624"/>
              <a:gd name="connsiteX21" fmla="*/ 513976 w 1303943"/>
              <a:gd name="connsiteY21" fmla="*/ 1440329 h 2127624"/>
              <a:gd name="connsiteX22" fmla="*/ 549835 w 1303943"/>
              <a:gd name="connsiteY22" fmla="*/ 1428377 h 2127624"/>
              <a:gd name="connsiteX23" fmla="*/ 567764 w 1303943"/>
              <a:gd name="connsiteY23" fmla="*/ 1422400 h 2127624"/>
              <a:gd name="connsiteX24" fmla="*/ 627529 w 1303943"/>
              <a:gd name="connsiteY24" fmla="*/ 1404471 h 2127624"/>
              <a:gd name="connsiteX25" fmla="*/ 645458 w 1303943"/>
              <a:gd name="connsiteY25" fmla="*/ 1398494 h 2127624"/>
              <a:gd name="connsiteX26" fmla="*/ 663388 w 1303943"/>
              <a:gd name="connsiteY26" fmla="*/ 1392518 h 2127624"/>
              <a:gd name="connsiteX27" fmla="*/ 681317 w 1303943"/>
              <a:gd name="connsiteY27" fmla="*/ 1380565 h 2127624"/>
              <a:gd name="connsiteX28" fmla="*/ 699247 w 1303943"/>
              <a:gd name="connsiteY28" fmla="*/ 1374588 h 2127624"/>
              <a:gd name="connsiteX29" fmla="*/ 705223 w 1303943"/>
              <a:gd name="connsiteY29" fmla="*/ 1356659 h 2127624"/>
              <a:gd name="connsiteX30" fmla="*/ 699247 w 1303943"/>
              <a:gd name="connsiteY30" fmla="*/ 1290918 h 2127624"/>
              <a:gd name="connsiteX31" fmla="*/ 675341 w 1303943"/>
              <a:gd name="connsiteY31" fmla="*/ 1249082 h 2127624"/>
              <a:gd name="connsiteX32" fmla="*/ 663388 w 1303943"/>
              <a:gd name="connsiteY32" fmla="*/ 1213224 h 2127624"/>
              <a:gd name="connsiteX33" fmla="*/ 651435 w 1303943"/>
              <a:gd name="connsiteY33" fmla="*/ 1195294 h 2127624"/>
              <a:gd name="connsiteX34" fmla="*/ 639482 w 1303943"/>
              <a:gd name="connsiteY34" fmla="*/ 1159435 h 2127624"/>
              <a:gd name="connsiteX35" fmla="*/ 615576 w 1303943"/>
              <a:gd name="connsiteY35" fmla="*/ 1123577 h 2127624"/>
              <a:gd name="connsiteX36" fmla="*/ 603623 w 1303943"/>
              <a:gd name="connsiteY36" fmla="*/ 1087718 h 2127624"/>
              <a:gd name="connsiteX37" fmla="*/ 597647 w 1303943"/>
              <a:gd name="connsiteY37" fmla="*/ 1069788 h 2127624"/>
              <a:gd name="connsiteX38" fmla="*/ 549835 w 1303943"/>
              <a:gd name="connsiteY38" fmla="*/ 920377 h 2127624"/>
              <a:gd name="connsiteX39" fmla="*/ 1302870 w 1303943"/>
              <a:gd name="connsiteY39" fmla="*/ 944282 h 2127624"/>
              <a:gd name="connsiteX40" fmla="*/ 717176 w 1303943"/>
              <a:gd name="connsiteY40" fmla="*/ 406400 h 2127624"/>
              <a:gd name="connsiteX41" fmla="*/ 764988 w 1303943"/>
              <a:gd name="connsiteY41" fmla="*/ 340659 h 2127624"/>
              <a:gd name="connsiteX42" fmla="*/ 908423 w 1303943"/>
              <a:gd name="connsiteY42" fmla="*/ 125506 h 2127624"/>
              <a:gd name="connsiteX43" fmla="*/ 932329 w 1303943"/>
              <a:gd name="connsiteY43" fmla="*/ 89647 h 2127624"/>
              <a:gd name="connsiteX44" fmla="*/ 944282 w 1303943"/>
              <a:gd name="connsiteY44" fmla="*/ 71718 h 2127624"/>
              <a:gd name="connsiteX45" fmla="*/ 1010023 w 1303943"/>
              <a:gd name="connsiteY45" fmla="*/ 0 h 2127624"/>
              <a:gd name="connsiteX0" fmla="*/ 0 w 1303431"/>
              <a:gd name="connsiteY0" fmla="*/ 2127624 h 2127624"/>
              <a:gd name="connsiteX1" fmla="*/ 11952 w 1303431"/>
              <a:gd name="connsiteY1" fmla="*/ 1930400 h 2127624"/>
              <a:gd name="connsiteX2" fmla="*/ 17929 w 1303431"/>
              <a:gd name="connsiteY2" fmla="*/ 1912471 h 2127624"/>
              <a:gd name="connsiteX3" fmla="*/ 23905 w 1303431"/>
              <a:gd name="connsiteY3" fmla="*/ 1876612 h 2127624"/>
              <a:gd name="connsiteX4" fmla="*/ 35858 w 1303431"/>
              <a:gd name="connsiteY4" fmla="*/ 1840753 h 2127624"/>
              <a:gd name="connsiteX5" fmla="*/ 47811 w 1303431"/>
              <a:gd name="connsiteY5" fmla="*/ 1804894 h 2127624"/>
              <a:gd name="connsiteX6" fmla="*/ 59764 w 1303431"/>
              <a:gd name="connsiteY6" fmla="*/ 1769035 h 2127624"/>
              <a:gd name="connsiteX7" fmla="*/ 65741 w 1303431"/>
              <a:gd name="connsiteY7" fmla="*/ 1751106 h 2127624"/>
              <a:gd name="connsiteX8" fmla="*/ 71717 w 1303431"/>
              <a:gd name="connsiteY8" fmla="*/ 1721224 h 2127624"/>
              <a:gd name="connsiteX9" fmla="*/ 83670 w 1303431"/>
              <a:gd name="connsiteY9" fmla="*/ 1685365 h 2127624"/>
              <a:gd name="connsiteX10" fmla="*/ 89647 w 1303431"/>
              <a:gd name="connsiteY10" fmla="*/ 1667435 h 2127624"/>
              <a:gd name="connsiteX11" fmla="*/ 107576 w 1303431"/>
              <a:gd name="connsiteY11" fmla="*/ 1625600 h 2127624"/>
              <a:gd name="connsiteX12" fmla="*/ 137458 w 1303431"/>
              <a:gd name="connsiteY12" fmla="*/ 1571812 h 2127624"/>
              <a:gd name="connsiteX13" fmla="*/ 173317 w 1303431"/>
              <a:gd name="connsiteY13" fmla="*/ 1553882 h 2127624"/>
              <a:gd name="connsiteX14" fmla="*/ 191247 w 1303431"/>
              <a:gd name="connsiteY14" fmla="*/ 1547906 h 2127624"/>
              <a:gd name="connsiteX15" fmla="*/ 227105 w 1303431"/>
              <a:gd name="connsiteY15" fmla="*/ 1524000 h 2127624"/>
              <a:gd name="connsiteX16" fmla="*/ 268941 w 1303431"/>
              <a:gd name="connsiteY16" fmla="*/ 1512047 h 2127624"/>
              <a:gd name="connsiteX17" fmla="*/ 304800 w 1303431"/>
              <a:gd name="connsiteY17" fmla="*/ 1500094 h 2127624"/>
              <a:gd name="connsiteX18" fmla="*/ 394447 w 1303431"/>
              <a:gd name="connsiteY18" fmla="*/ 1470212 h 2127624"/>
              <a:gd name="connsiteX19" fmla="*/ 430305 w 1303431"/>
              <a:gd name="connsiteY19" fmla="*/ 1458259 h 2127624"/>
              <a:gd name="connsiteX20" fmla="*/ 454211 w 1303431"/>
              <a:gd name="connsiteY20" fmla="*/ 1452282 h 2127624"/>
              <a:gd name="connsiteX21" fmla="*/ 513976 w 1303431"/>
              <a:gd name="connsiteY21" fmla="*/ 1440329 h 2127624"/>
              <a:gd name="connsiteX22" fmla="*/ 549835 w 1303431"/>
              <a:gd name="connsiteY22" fmla="*/ 1428377 h 2127624"/>
              <a:gd name="connsiteX23" fmla="*/ 567764 w 1303431"/>
              <a:gd name="connsiteY23" fmla="*/ 1422400 h 2127624"/>
              <a:gd name="connsiteX24" fmla="*/ 627529 w 1303431"/>
              <a:gd name="connsiteY24" fmla="*/ 1404471 h 2127624"/>
              <a:gd name="connsiteX25" fmla="*/ 645458 w 1303431"/>
              <a:gd name="connsiteY25" fmla="*/ 1398494 h 2127624"/>
              <a:gd name="connsiteX26" fmla="*/ 663388 w 1303431"/>
              <a:gd name="connsiteY26" fmla="*/ 1392518 h 2127624"/>
              <a:gd name="connsiteX27" fmla="*/ 681317 w 1303431"/>
              <a:gd name="connsiteY27" fmla="*/ 1380565 h 2127624"/>
              <a:gd name="connsiteX28" fmla="*/ 699247 w 1303431"/>
              <a:gd name="connsiteY28" fmla="*/ 1374588 h 2127624"/>
              <a:gd name="connsiteX29" fmla="*/ 705223 w 1303431"/>
              <a:gd name="connsiteY29" fmla="*/ 1356659 h 2127624"/>
              <a:gd name="connsiteX30" fmla="*/ 699247 w 1303431"/>
              <a:gd name="connsiteY30" fmla="*/ 1290918 h 2127624"/>
              <a:gd name="connsiteX31" fmla="*/ 675341 w 1303431"/>
              <a:gd name="connsiteY31" fmla="*/ 1249082 h 2127624"/>
              <a:gd name="connsiteX32" fmla="*/ 663388 w 1303431"/>
              <a:gd name="connsiteY32" fmla="*/ 1213224 h 2127624"/>
              <a:gd name="connsiteX33" fmla="*/ 651435 w 1303431"/>
              <a:gd name="connsiteY33" fmla="*/ 1195294 h 2127624"/>
              <a:gd name="connsiteX34" fmla="*/ 639482 w 1303431"/>
              <a:gd name="connsiteY34" fmla="*/ 1159435 h 2127624"/>
              <a:gd name="connsiteX35" fmla="*/ 615576 w 1303431"/>
              <a:gd name="connsiteY35" fmla="*/ 1123577 h 2127624"/>
              <a:gd name="connsiteX36" fmla="*/ 603623 w 1303431"/>
              <a:gd name="connsiteY36" fmla="*/ 1087718 h 2127624"/>
              <a:gd name="connsiteX37" fmla="*/ 597647 w 1303431"/>
              <a:gd name="connsiteY37" fmla="*/ 1069788 h 2127624"/>
              <a:gd name="connsiteX38" fmla="*/ 1302870 w 1303431"/>
              <a:gd name="connsiteY38" fmla="*/ 944282 h 2127624"/>
              <a:gd name="connsiteX39" fmla="*/ 717176 w 1303431"/>
              <a:gd name="connsiteY39" fmla="*/ 406400 h 2127624"/>
              <a:gd name="connsiteX40" fmla="*/ 764988 w 1303431"/>
              <a:gd name="connsiteY40" fmla="*/ 340659 h 2127624"/>
              <a:gd name="connsiteX41" fmla="*/ 908423 w 1303431"/>
              <a:gd name="connsiteY41" fmla="*/ 125506 h 2127624"/>
              <a:gd name="connsiteX42" fmla="*/ 932329 w 1303431"/>
              <a:gd name="connsiteY42" fmla="*/ 89647 h 2127624"/>
              <a:gd name="connsiteX43" fmla="*/ 944282 w 1303431"/>
              <a:gd name="connsiteY43" fmla="*/ 71718 h 2127624"/>
              <a:gd name="connsiteX44" fmla="*/ 1010023 w 1303431"/>
              <a:gd name="connsiteY44" fmla="*/ 0 h 2127624"/>
              <a:gd name="connsiteX0" fmla="*/ 0 w 1303378"/>
              <a:gd name="connsiteY0" fmla="*/ 2127624 h 2127624"/>
              <a:gd name="connsiteX1" fmla="*/ 11952 w 1303378"/>
              <a:gd name="connsiteY1" fmla="*/ 1930400 h 2127624"/>
              <a:gd name="connsiteX2" fmla="*/ 17929 w 1303378"/>
              <a:gd name="connsiteY2" fmla="*/ 1912471 h 2127624"/>
              <a:gd name="connsiteX3" fmla="*/ 23905 w 1303378"/>
              <a:gd name="connsiteY3" fmla="*/ 1876612 h 2127624"/>
              <a:gd name="connsiteX4" fmla="*/ 35858 w 1303378"/>
              <a:gd name="connsiteY4" fmla="*/ 1840753 h 2127624"/>
              <a:gd name="connsiteX5" fmla="*/ 47811 w 1303378"/>
              <a:gd name="connsiteY5" fmla="*/ 1804894 h 2127624"/>
              <a:gd name="connsiteX6" fmla="*/ 59764 w 1303378"/>
              <a:gd name="connsiteY6" fmla="*/ 1769035 h 2127624"/>
              <a:gd name="connsiteX7" fmla="*/ 65741 w 1303378"/>
              <a:gd name="connsiteY7" fmla="*/ 1751106 h 2127624"/>
              <a:gd name="connsiteX8" fmla="*/ 71717 w 1303378"/>
              <a:gd name="connsiteY8" fmla="*/ 1721224 h 2127624"/>
              <a:gd name="connsiteX9" fmla="*/ 83670 w 1303378"/>
              <a:gd name="connsiteY9" fmla="*/ 1685365 h 2127624"/>
              <a:gd name="connsiteX10" fmla="*/ 89647 w 1303378"/>
              <a:gd name="connsiteY10" fmla="*/ 1667435 h 2127624"/>
              <a:gd name="connsiteX11" fmla="*/ 107576 w 1303378"/>
              <a:gd name="connsiteY11" fmla="*/ 1625600 h 2127624"/>
              <a:gd name="connsiteX12" fmla="*/ 137458 w 1303378"/>
              <a:gd name="connsiteY12" fmla="*/ 1571812 h 2127624"/>
              <a:gd name="connsiteX13" fmla="*/ 173317 w 1303378"/>
              <a:gd name="connsiteY13" fmla="*/ 1553882 h 2127624"/>
              <a:gd name="connsiteX14" fmla="*/ 191247 w 1303378"/>
              <a:gd name="connsiteY14" fmla="*/ 1547906 h 2127624"/>
              <a:gd name="connsiteX15" fmla="*/ 227105 w 1303378"/>
              <a:gd name="connsiteY15" fmla="*/ 1524000 h 2127624"/>
              <a:gd name="connsiteX16" fmla="*/ 268941 w 1303378"/>
              <a:gd name="connsiteY16" fmla="*/ 1512047 h 2127624"/>
              <a:gd name="connsiteX17" fmla="*/ 304800 w 1303378"/>
              <a:gd name="connsiteY17" fmla="*/ 1500094 h 2127624"/>
              <a:gd name="connsiteX18" fmla="*/ 394447 w 1303378"/>
              <a:gd name="connsiteY18" fmla="*/ 1470212 h 2127624"/>
              <a:gd name="connsiteX19" fmla="*/ 430305 w 1303378"/>
              <a:gd name="connsiteY19" fmla="*/ 1458259 h 2127624"/>
              <a:gd name="connsiteX20" fmla="*/ 454211 w 1303378"/>
              <a:gd name="connsiteY20" fmla="*/ 1452282 h 2127624"/>
              <a:gd name="connsiteX21" fmla="*/ 513976 w 1303378"/>
              <a:gd name="connsiteY21" fmla="*/ 1440329 h 2127624"/>
              <a:gd name="connsiteX22" fmla="*/ 549835 w 1303378"/>
              <a:gd name="connsiteY22" fmla="*/ 1428377 h 2127624"/>
              <a:gd name="connsiteX23" fmla="*/ 567764 w 1303378"/>
              <a:gd name="connsiteY23" fmla="*/ 1422400 h 2127624"/>
              <a:gd name="connsiteX24" fmla="*/ 627529 w 1303378"/>
              <a:gd name="connsiteY24" fmla="*/ 1404471 h 2127624"/>
              <a:gd name="connsiteX25" fmla="*/ 645458 w 1303378"/>
              <a:gd name="connsiteY25" fmla="*/ 1398494 h 2127624"/>
              <a:gd name="connsiteX26" fmla="*/ 663388 w 1303378"/>
              <a:gd name="connsiteY26" fmla="*/ 1392518 h 2127624"/>
              <a:gd name="connsiteX27" fmla="*/ 681317 w 1303378"/>
              <a:gd name="connsiteY27" fmla="*/ 1380565 h 2127624"/>
              <a:gd name="connsiteX28" fmla="*/ 699247 w 1303378"/>
              <a:gd name="connsiteY28" fmla="*/ 1374588 h 2127624"/>
              <a:gd name="connsiteX29" fmla="*/ 705223 w 1303378"/>
              <a:gd name="connsiteY29" fmla="*/ 1356659 h 2127624"/>
              <a:gd name="connsiteX30" fmla="*/ 699247 w 1303378"/>
              <a:gd name="connsiteY30" fmla="*/ 1290918 h 2127624"/>
              <a:gd name="connsiteX31" fmla="*/ 675341 w 1303378"/>
              <a:gd name="connsiteY31" fmla="*/ 1249082 h 2127624"/>
              <a:gd name="connsiteX32" fmla="*/ 663388 w 1303378"/>
              <a:gd name="connsiteY32" fmla="*/ 1213224 h 2127624"/>
              <a:gd name="connsiteX33" fmla="*/ 651435 w 1303378"/>
              <a:gd name="connsiteY33" fmla="*/ 1195294 h 2127624"/>
              <a:gd name="connsiteX34" fmla="*/ 639482 w 1303378"/>
              <a:gd name="connsiteY34" fmla="*/ 1159435 h 2127624"/>
              <a:gd name="connsiteX35" fmla="*/ 615576 w 1303378"/>
              <a:gd name="connsiteY35" fmla="*/ 1123577 h 2127624"/>
              <a:gd name="connsiteX36" fmla="*/ 603623 w 1303378"/>
              <a:gd name="connsiteY36" fmla="*/ 1087718 h 2127624"/>
              <a:gd name="connsiteX37" fmla="*/ 1302870 w 1303378"/>
              <a:gd name="connsiteY37" fmla="*/ 944282 h 2127624"/>
              <a:gd name="connsiteX38" fmla="*/ 717176 w 1303378"/>
              <a:gd name="connsiteY38" fmla="*/ 406400 h 2127624"/>
              <a:gd name="connsiteX39" fmla="*/ 764988 w 1303378"/>
              <a:gd name="connsiteY39" fmla="*/ 340659 h 2127624"/>
              <a:gd name="connsiteX40" fmla="*/ 908423 w 1303378"/>
              <a:gd name="connsiteY40" fmla="*/ 125506 h 2127624"/>
              <a:gd name="connsiteX41" fmla="*/ 932329 w 1303378"/>
              <a:gd name="connsiteY41" fmla="*/ 89647 h 2127624"/>
              <a:gd name="connsiteX42" fmla="*/ 944282 w 1303378"/>
              <a:gd name="connsiteY42" fmla="*/ 71718 h 2127624"/>
              <a:gd name="connsiteX43" fmla="*/ 1010023 w 1303378"/>
              <a:gd name="connsiteY43" fmla="*/ 0 h 2127624"/>
              <a:gd name="connsiteX0" fmla="*/ 0 w 1303279"/>
              <a:gd name="connsiteY0" fmla="*/ 2127624 h 2127624"/>
              <a:gd name="connsiteX1" fmla="*/ 11952 w 1303279"/>
              <a:gd name="connsiteY1" fmla="*/ 1930400 h 2127624"/>
              <a:gd name="connsiteX2" fmla="*/ 17929 w 1303279"/>
              <a:gd name="connsiteY2" fmla="*/ 1912471 h 2127624"/>
              <a:gd name="connsiteX3" fmla="*/ 23905 w 1303279"/>
              <a:gd name="connsiteY3" fmla="*/ 1876612 h 2127624"/>
              <a:gd name="connsiteX4" fmla="*/ 35858 w 1303279"/>
              <a:gd name="connsiteY4" fmla="*/ 1840753 h 2127624"/>
              <a:gd name="connsiteX5" fmla="*/ 47811 w 1303279"/>
              <a:gd name="connsiteY5" fmla="*/ 1804894 h 2127624"/>
              <a:gd name="connsiteX6" fmla="*/ 59764 w 1303279"/>
              <a:gd name="connsiteY6" fmla="*/ 1769035 h 2127624"/>
              <a:gd name="connsiteX7" fmla="*/ 65741 w 1303279"/>
              <a:gd name="connsiteY7" fmla="*/ 1751106 h 2127624"/>
              <a:gd name="connsiteX8" fmla="*/ 71717 w 1303279"/>
              <a:gd name="connsiteY8" fmla="*/ 1721224 h 2127624"/>
              <a:gd name="connsiteX9" fmla="*/ 83670 w 1303279"/>
              <a:gd name="connsiteY9" fmla="*/ 1685365 h 2127624"/>
              <a:gd name="connsiteX10" fmla="*/ 89647 w 1303279"/>
              <a:gd name="connsiteY10" fmla="*/ 1667435 h 2127624"/>
              <a:gd name="connsiteX11" fmla="*/ 107576 w 1303279"/>
              <a:gd name="connsiteY11" fmla="*/ 1625600 h 2127624"/>
              <a:gd name="connsiteX12" fmla="*/ 137458 w 1303279"/>
              <a:gd name="connsiteY12" fmla="*/ 1571812 h 2127624"/>
              <a:gd name="connsiteX13" fmla="*/ 173317 w 1303279"/>
              <a:gd name="connsiteY13" fmla="*/ 1553882 h 2127624"/>
              <a:gd name="connsiteX14" fmla="*/ 191247 w 1303279"/>
              <a:gd name="connsiteY14" fmla="*/ 1547906 h 2127624"/>
              <a:gd name="connsiteX15" fmla="*/ 227105 w 1303279"/>
              <a:gd name="connsiteY15" fmla="*/ 1524000 h 2127624"/>
              <a:gd name="connsiteX16" fmla="*/ 268941 w 1303279"/>
              <a:gd name="connsiteY16" fmla="*/ 1512047 h 2127624"/>
              <a:gd name="connsiteX17" fmla="*/ 304800 w 1303279"/>
              <a:gd name="connsiteY17" fmla="*/ 1500094 h 2127624"/>
              <a:gd name="connsiteX18" fmla="*/ 394447 w 1303279"/>
              <a:gd name="connsiteY18" fmla="*/ 1470212 h 2127624"/>
              <a:gd name="connsiteX19" fmla="*/ 430305 w 1303279"/>
              <a:gd name="connsiteY19" fmla="*/ 1458259 h 2127624"/>
              <a:gd name="connsiteX20" fmla="*/ 454211 w 1303279"/>
              <a:gd name="connsiteY20" fmla="*/ 1452282 h 2127624"/>
              <a:gd name="connsiteX21" fmla="*/ 513976 w 1303279"/>
              <a:gd name="connsiteY21" fmla="*/ 1440329 h 2127624"/>
              <a:gd name="connsiteX22" fmla="*/ 549835 w 1303279"/>
              <a:gd name="connsiteY22" fmla="*/ 1428377 h 2127624"/>
              <a:gd name="connsiteX23" fmla="*/ 567764 w 1303279"/>
              <a:gd name="connsiteY23" fmla="*/ 1422400 h 2127624"/>
              <a:gd name="connsiteX24" fmla="*/ 627529 w 1303279"/>
              <a:gd name="connsiteY24" fmla="*/ 1404471 h 2127624"/>
              <a:gd name="connsiteX25" fmla="*/ 645458 w 1303279"/>
              <a:gd name="connsiteY25" fmla="*/ 1398494 h 2127624"/>
              <a:gd name="connsiteX26" fmla="*/ 663388 w 1303279"/>
              <a:gd name="connsiteY26" fmla="*/ 1392518 h 2127624"/>
              <a:gd name="connsiteX27" fmla="*/ 681317 w 1303279"/>
              <a:gd name="connsiteY27" fmla="*/ 1380565 h 2127624"/>
              <a:gd name="connsiteX28" fmla="*/ 699247 w 1303279"/>
              <a:gd name="connsiteY28" fmla="*/ 1374588 h 2127624"/>
              <a:gd name="connsiteX29" fmla="*/ 705223 w 1303279"/>
              <a:gd name="connsiteY29" fmla="*/ 1356659 h 2127624"/>
              <a:gd name="connsiteX30" fmla="*/ 699247 w 1303279"/>
              <a:gd name="connsiteY30" fmla="*/ 1290918 h 2127624"/>
              <a:gd name="connsiteX31" fmla="*/ 675341 w 1303279"/>
              <a:gd name="connsiteY31" fmla="*/ 1249082 h 2127624"/>
              <a:gd name="connsiteX32" fmla="*/ 663388 w 1303279"/>
              <a:gd name="connsiteY32" fmla="*/ 1213224 h 2127624"/>
              <a:gd name="connsiteX33" fmla="*/ 651435 w 1303279"/>
              <a:gd name="connsiteY33" fmla="*/ 1195294 h 2127624"/>
              <a:gd name="connsiteX34" fmla="*/ 639482 w 1303279"/>
              <a:gd name="connsiteY34" fmla="*/ 1159435 h 2127624"/>
              <a:gd name="connsiteX35" fmla="*/ 615576 w 1303279"/>
              <a:gd name="connsiteY35" fmla="*/ 1123577 h 2127624"/>
              <a:gd name="connsiteX36" fmla="*/ 1302870 w 1303279"/>
              <a:gd name="connsiteY36" fmla="*/ 944282 h 2127624"/>
              <a:gd name="connsiteX37" fmla="*/ 717176 w 1303279"/>
              <a:gd name="connsiteY37" fmla="*/ 406400 h 2127624"/>
              <a:gd name="connsiteX38" fmla="*/ 764988 w 1303279"/>
              <a:gd name="connsiteY38" fmla="*/ 340659 h 2127624"/>
              <a:gd name="connsiteX39" fmla="*/ 908423 w 1303279"/>
              <a:gd name="connsiteY39" fmla="*/ 125506 h 2127624"/>
              <a:gd name="connsiteX40" fmla="*/ 932329 w 1303279"/>
              <a:gd name="connsiteY40" fmla="*/ 89647 h 2127624"/>
              <a:gd name="connsiteX41" fmla="*/ 944282 w 1303279"/>
              <a:gd name="connsiteY41" fmla="*/ 71718 h 2127624"/>
              <a:gd name="connsiteX42" fmla="*/ 1010023 w 1303279"/>
              <a:gd name="connsiteY42" fmla="*/ 0 h 2127624"/>
              <a:gd name="connsiteX0" fmla="*/ 0 w 1303112"/>
              <a:gd name="connsiteY0" fmla="*/ 2127624 h 2127624"/>
              <a:gd name="connsiteX1" fmla="*/ 11952 w 1303112"/>
              <a:gd name="connsiteY1" fmla="*/ 1930400 h 2127624"/>
              <a:gd name="connsiteX2" fmla="*/ 17929 w 1303112"/>
              <a:gd name="connsiteY2" fmla="*/ 1912471 h 2127624"/>
              <a:gd name="connsiteX3" fmla="*/ 23905 w 1303112"/>
              <a:gd name="connsiteY3" fmla="*/ 1876612 h 2127624"/>
              <a:gd name="connsiteX4" fmla="*/ 35858 w 1303112"/>
              <a:gd name="connsiteY4" fmla="*/ 1840753 h 2127624"/>
              <a:gd name="connsiteX5" fmla="*/ 47811 w 1303112"/>
              <a:gd name="connsiteY5" fmla="*/ 1804894 h 2127624"/>
              <a:gd name="connsiteX6" fmla="*/ 59764 w 1303112"/>
              <a:gd name="connsiteY6" fmla="*/ 1769035 h 2127624"/>
              <a:gd name="connsiteX7" fmla="*/ 65741 w 1303112"/>
              <a:gd name="connsiteY7" fmla="*/ 1751106 h 2127624"/>
              <a:gd name="connsiteX8" fmla="*/ 71717 w 1303112"/>
              <a:gd name="connsiteY8" fmla="*/ 1721224 h 2127624"/>
              <a:gd name="connsiteX9" fmla="*/ 83670 w 1303112"/>
              <a:gd name="connsiteY9" fmla="*/ 1685365 h 2127624"/>
              <a:gd name="connsiteX10" fmla="*/ 89647 w 1303112"/>
              <a:gd name="connsiteY10" fmla="*/ 1667435 h 2127624"/>
              <a:gd name="connsiteX11" fmla="*/ 107576 w 1303112"/>
              <a:gd name="connsiteY11" fmla="*/ 1625600 h 2127624"/>
              <a:gd name="connsiteX12" fmla="*/ 137458 w 1303112"/>
              <a:gd name="connsiteY12" fmla="*/ 1571812 h 2127624"/>
              <a:gd name="connsiteX13" fmla="*/ 173317 w 1303112"/>
              <a:gd name="connsiteY13" fmla="*/ 1553882 h 2127624"/>
              <a:gd name="connsiteX14" fmla="*/ 191247 w 1303112"/>
              <a:gd name="connsiteY14" fmla="*/ 1547906 h 2127624"/>
              <a:gd name="connsiteX15" fmla="*/ 227105 w 1303112"/>
              <a:gd name="connsiteY15" fmla="*/ 1524000 h 2127624"/>
              <a:gd name="connsiteX16" fmla="*/ 268941 w 1303112"/>
              <a:gd name="connsiteY16" fmla="*/ 1512047 h 2127624"/>
              <a:gd name="connsiteX17" fmla="*/ 304800 w 1303112"/>
              <a:gd name="connsiteY17" fmla="*/ 1500094 h 2127624"/>
              <a:gd name="connsiteX18" fmla="*/ 394447 w 1303112"/>
              <a:gd name="connsiteY18" fmla="*/ 1470212 h 2127624"/>
              <a:gd name="connsiteX19" fmla="*/ 430305 w 1303112"/>
              <a:gd name="connsiteY19" fmla="*/ 1458259 h 2127624"/>
              <a:gd name="connsiteX20" fmla="*/ 454211 w 1303112"/>
              <a:gd name="connsiteY20" fmla="*/ 1452282 h 2127624"/>
              <a:gd name="connsiteX21" fmla="*/ 513976 w 1303112"/>
              <a:gd name="connsiteY21" fmla="*/ 1440329 h 2127624"/>
              <a:gd name="connsiteX22" fmla="*/ 549835 w 1303112"/>
              <a:gd name="connsiteY22" fmla="*/ 1428377 h 2127624"/>
              <a:gd name="connsiteX23" fmla="*/ 567764 w 1303112"/>
              <a:gd name="connsiteY23" fmla="*/ 1422400 h 2127624"/>
              <a:gd name="connsiteX24" fmla="*/ 627529 w 1303112"/>
              <a:gd name="connsiteY24" fmla="*/ 1404471 h 2127624"/>
              <a:gd name="connsiteX25" fmla="*/ 645458 w 1303112"/>
              <a:gd name="connsiteY25" fmla="*/ 1398494 h 2127624"/>
              <a:gd name="connsiteX26" fmla="*/ 663388 w 1303112"/>
              <a:gd name="connsiteY26" fmla="*/ 1392518 h 2127624"/>
              <a:gd name="connsiteX27" fmla="*/ 681317 w 1303112"/>
              <a:gd name="connsiteY27" fmla="*/ 1380565 h 2127624"/>
              <a:gd name="connsiteX28" fmla="*/ 699247 w 1303112"/>
              <a:gd name="connsiteY28" fmla="*/ 1374588 h 2127624"/>
              <a:gd name="connsiteX29" fmla="*/ 705223 w 1303112"/>
              <a:gd name="connsiteY29" fmla="*/ 1356659 h 2127624"/>
              <a:gd name="connsiteX30" fmla="*/ 699247 w 1303112"/>
              <a:gd name="connsiteY30" fmla="*/ 1290918 h 2127624"/>
              <a:gd name="connsiteX31" fmla="*/ 675341 w 1303112"/>
              <a:gd name="connsiteY31" fmla="*/ 1249082 h 2127624"/>
              <a:gd name="connsiteX32" fmla="*/ 663388 w 1303112"/>
              <a:gd name="connsiteY32" fmla="*/ 1213224 h 2127624"/>
              <a:gd name="connsiteX33" fmla="*/ 651435 w 1303112"/>
              <a:gd name="connsiteY33" fmla="*/ 1195294 h 2127624"/>
              <a:gd name="connsiteX34" fmla="*/ 639482 w 1303112"/>
              <a:gd name="connsiteY34" fmla="*/ 1159435 h 2127624"/>
              <a:gd name="connsiteX35" fmla="*/ 1302870 w 1303112"/>
              <a:gd name="connsiteY35" fmla="*/ 944282 h 2127624"/>
              <a:gd name="connsiteX36" fmla="*/ 717176 w 1303112"/>
              <a:gd name="connsiteY36" fmla="*/ 406400 h 2127624"/>
              <a:gd name="connsiteX37" fmla="*/ 764988 w 1303112"/>
              <a:gd name="connsiteY37" fmla="*/ 340659 h 2127624"/>
              <a:gd name="connsiteX38" fmla="*/ 908423 w 1303112"/>
              <a:gd name="connsiteY38" fmla="*/ 125506 h 2127624"/>
              <a:gd name="connsiteX39" fmla="*/ 932329 w 1303112"/>
              <a:gd name="connsiteY39" fmla="*/ 89647 h 2127624"/>
              <a:gd name="connsiteX40" fmla="*/ 944282 w 1303112"/>
              <a:gd name="connsiteY40" fmla="*/ 71718 h 2127624"/>
              <a:gd name="connsiteX41" fmla="*/ 1010023 w 1303112"/>
              <a:gd name="connsiteY41" fmla="*/ 0 h 2127624"/>
              <a:gd name="connsiteX0" fmla="*/ 0 w 1303044"/>
              <a:gd name="connsiteY0" fmla="*/ 2127624 h 2127624"/>
              <a:gd name="connsiteX1" fmla="*/ 11952 w 1303044"/>
              <a:gd name="connsiteY1" fmla="*/ 1930400 h 2127624"/>
              <a:gd name="connsiteX2" fmla="*/ 17929 w 1303044"/>
              <a:gd name="connsiteY2" fmla="*/ 1912471 h 2127624"/>
              <a:gd name="connsiteX3" fmla="*/ 23905 w 1303044"/>
              <a:gd name="connsiteY3" fmla="*/ 1876612 h 2127624"/>
              <a:gd name="connsiteX4" fmla="*/ 35858 w 1303044"/>
              <a:gd name="connsiteY4" fmla="*/ 1840753 h 2127624"/>
              <a:gd name="connsiteX5" fmla="*/ 47811 w 1303044"/>
              <a:gd name="connsiteY5" fmla="*/ 1804894 h 2127624"/>
              <a:gd name="connsiteX6" fmla="*/ 59764 w 1303044"/>
              <a:gd name="connsiteY6" fmla="*/ 1769035 h 2127624"/>
              <a:gd name="connsiteX7" fmla="*/ 65741 w 1303044"/>
              <a:gd name="connsiteY7" fmla="*/ 1751106 h 2127624"/>
              <a:gd name="connsiteX8" fmla="*/ 71717 w 1303044"/>
              <a:gd name="connsiteY8" fmla="*/ 1721224 h 2127624"/>
              <a:gd name="connsiteX9" fmla="*/ 83670 w 1303044"/>
              <a:gd name="connsiteY9" fmla="*/ 1685365 h 2127624"/>
              <a:gd name="connsiteX10" fmla="*/ 89647 w 1303044"/>
              <a:gd name="connsiteY10" fmla="*/ 1667435 h 2127624"/>
              <a:gd name="connsiteX11" fmla="*/ 107576 w 1303044"/>
              <a:gd name="connsiteY11" fmla="*/ 1625600 h 2127624"/>
              <a:gd name="connsiteX12" fmla="*/ 137458 w 1303044"/>
              <a:gd name="connsiteY12" fmla="*/ 1571812 h 2127624"/>
              <a:gd name="connsiteX13" fmla="*/ 173317 w 1303044"/>
              <a:gd name="connsiteY13" fmla="*/ 1553882 h 2127624"/>
              <a:gd name="connsiteX14" fmla="*/ 191247 w 1303044"/>
              <a:gd name="connsiteY14" fmla="*/ 1547906 h 2127624"/>
              <a:gd name="connsiteX15" fmla="*/ 227105 w 1303044"/>
              <a:gd name="connsiteY15" fmla="*/ 1524000 h 2127624"/>
              <a:gd name="connsiteX16" fmla="*/ 268941 w 1303044"/>
              <a:gd name="connsiteY16" fmla="*/ 1512047 h 2127624"/>
              <a:gd name="connsiteX17" fmla="*/ 304800 w 1303044"/>
              <a:gd name="connsiteY17" fmla="*/ 1500094 h 2127624"/>
              <a:gd name="connsiteX18" fmla="*/ 394447 w 1303044"/>
              <a:gd name="connsiteY18" fmla="*/ 1470212 h 2127624"/>
              <a:gd name="connsiteX19" fmla="*/ 430305 w 1303044"/>
              <a:gd name="connsiteY19" fmla="*/ 1458259 h 2127624"/>
              <a:gd name="connsiteX20" fmla="*/ 454211 w 1303044"/>
              <a:gd name="connsiteY20" fmla="*/ 1452282 h 2127624"/>
              <a:gd name="connsiteX21" fmla="*/ 513976 w 1303044"/>
              <a:gd name="connsiteY21" fmla="*/ 1440329 h 2127624"/>
              <a:gd name="connsiteX22" fmla="*/ 549835 w 1303044"/>
              <a:gd name="connsiteY22" fmla="*/ 1428377 h 2127624"/>
              <a:gd name="connsiteX23" fmla="*/ 567764 w 1303044"/>
              <a:gd name="connsiteY23" fmla="*/ 1422400 h 2127624"/>
              <a:gd name="connsiteX24" fmla="*/ 627529 w 1303044"/>
              <a:gd name="connsiteY24" fmla="*/ 1404471 h 2127624"/>
              <a:gd name="connsiteX25" fmla="*/ 645458 w 1303044"/>
              <a:gd name="connsiteY25" fmla="*/ 1398494 h 2127624"/>
              <a:gd name="connsiteX26" fmla="*/ 663388 w 1303044"/>
              <a:gd name="connsiteY26" fmla="*/ 1392518 h 2127624"/>
              <a:gd name="connsiteX27" fmla="*/ 681317 w 1303044"/>
              <a:gd name="connsiteY27" fmla="*/ 1380565 h 2127624"/>
              <a:gd name="connsiteX28" fmla="*/ 699247 w 1303044"/>
              <a:gd name="connsiteY28" fmla="*/ 1374588 h 2127624"/>
              <a:gd name="connsiteX29" fmla="*/ 705223 w 1303044"/>
              <a:gd name="connsiteY29" fmla="*/ 1356659 h 2127624"/>
              <a:gd name="connsiteX30" fmla="*/ 699247 w 1303044"/>
              <a:gd name="connsiteY30" fmla="*/ 1290918 h 2127624"/>
              <a:gd name="connsiteX31" fmla="*/ 675341 w 1303044"/>
              <a:gd name="connsiteY31" fmla="*/ 1249082 h 2127624"/>
              <a:gd name="connsiteX32" fmla="*/ 663388 w 1303044"/>
              <a:gd name="connsiteY32" fmla="*/ 1213224 h 2127624"/>
              <a:gd name="connsiteX33" fmla="*/ 651435 w 1303044"/>
              <a:gd name="connsiteY33" fmla="*/ 1195294 h 2127624"/>
              <a:gd name="connsiteX34" fmla="*/ 1302870 w 1303044"/>
              <a:gd name="connsiteY34" fmla="*/ 944282 h 2127624"/>
              <a:gd name="connsiteX35" fmla="*/ 717176 w 1303044"/>
              <a:gd name="connsiteY35" fmla="*/ 406400 h 2127624"/>
              <a:gd name="connsiteX36" fmla="*/ 764988 w 1303044"/>
              <a:gd name="connsiteY36" fmla="*/ 340659 h 2127624"/>
              <a:gd name="connsiteX37" fmla="*/ 908423 w 1303044"/>
              <a:gd name="connsiteY37" fmla="*/ 125506 h 2127624"/>
              <a:gd name="connsiteX38" fmla="*/ 932329 w 1303044"/>
              <a:gd name="connsiteY38" fmla="*/ 89647 h 2127624"/>
              <a:gd name="connsiteX39" fmla="*/ 944282 w 1303044"/>
              <a:gd name="connsiteY39" fmla="*/ 71718 h 2127624"/>
              <a:gd name="connsiteX40" fmla="*/ 1010023 w 1303044"/>
              <a:gd name="connsiteY40" fmla="*/ 0 h 2127624"/>
              <a:gd name="connsiteX0" fmla="*/ 0 w 1302987"/>
              <a:gd name="connsiteY0" fmla="*/ 2127624 h 2127624"/>
              <a:gd name="connsiteX1" fmla="*/ 11952 w 1302987"/>
              <a:gd name="connsiteY1" fmla="*/ 1930400 h 2127624"/>
              <a:gd name="connsiteX2" fmla="*/ 17929 w 1302987"/>
              <a:gd name="connsiteY2" fmla="*/ 1912471 h 2127624"/>
              <a:gd name="connsiteX3" fmla="*/ 23905 w 1302987"/>
              <a:gd name="connsiteY3" fmla="*/ 1876612 h 2127624"/>
              <a:gd name="connsiteX4" fmla="*/ 35858 w 1302987"/>
              <a:gd name="connsiteY4" fmla="*/ 1840753 h 2127624"/>
              <a:gd name="connsiteX5" fmla="*/ 47811 w 1302987"/>
              <a:gd name="connsiteY5" fmla="*/ 1804894 h 2127624"/>
              <a:gd name="connsiteX6" fmla="*/ 59764 w 1302987"/>
              <a:gd name="connsiteY6" fmla="*/ 1769035 h 2127624"/>
              <a:gd name="connsiteX7" fmla="*/ 65741 w 1302987"/>
              <a:gd name="connsiteY7" fmla="*/ 1751106 h 2127624"/>
              <a:gd name="connsiteX8" fmla="*/ 71717 w 1302987"/>
              <a:gd name="connsiteY8" fmla="*/ 1721224 h 2127624"/>
              <a:gd name="connsiteX9" fmla="*/ 83670 w 1302987"/>
              <a:gd name="connsiteY9" fmla="*/ 1685365 h 2127624"/>
              <a:gd name="connsiteX10" fmla="*/ 89647 w 1302987"/>
              <a:gd name="connsiteY10" fmla="*/ 1667435 h 2127624"/>
              <a:gd name="connsiteX11" fmla="*/ 107576 w 1302987"/>
              <a:gd name="connsiteY11" fmla="*/ 1625600 h 2127624"/>
              <a:gd name="connsiteX12" fmla="*/ 137458 w 1302987"/>
              <a:gd name="connsiteY12" fmla="*/ 1571812 h 2127624"/>
              <a:gd name="connsiteX13" fmla="*/ 173317 w 1302987"/>
              <a:gd name="connsiteY13" fmla="*/ 1553882 h 2127624"/>
              <a:gd name="connsiteX14" fmla="*/ 191247 w 1302987"/>
              <a:gd name="connsiteY14" fmla="*/ 1547906 h 2127624"/>
              <a:gd name="connsiteX15" fmla="*/ 227105 w 1302987"/>
              <a:gd name="connsiteY15" fmla="*/ 1524000 h 2127624"/>
              <a:gd name="connsiteX16" fmla="*/ 268941 w 1302987"/>
              <a:gd name="connsiteY16" fmla="*/ 1512047 h 2127624"/>
              <a:gd name="connsiteX17" fmla="*/ 304800 w 1302987"/>
              <a:gd name="connsiteY17" fmla="*/ 1500094 h 2127624"/>
              <a:gd name="connsiteX18" fmla="*/ 394447 w 1302987"/>
              <a:gd name="connsiteY18" fmla="*/ 1470212 h 2127624"/>
              <a:gd name="connsiteX19" fmla="*/ 430305 w 1302987"/>
              <a:gd name="connsiteY19" fmla="*/ 1458259 h 2127624"/>
              <a:gd name="connsiteX20" fmla="*/ 454211 w 1302987"/>
              <a:gd name="connsiteY20" fmla="*/ 1452282 h 2127624"/>
              <a:gd name="connsiteX21" fmla="*/ 513976 w 1302987"/>
              <a:gd name="connsiteY21" fmla="*/ 1440329 h 2127624"/>
              <a:gd name="connsiteX22" fmla="*/ 549835 w 1302987"/>
              <a:gd name="connsiteY22" fmla="*/ 1428377 h 2127624"/>
              <a:gd name="connsiteX23" fmla="*/ 567764 w 1302987"/>
              <a:gd name="connsiteY23" fmla="*/ 1422400 h 2127624"/>
              <a:gd name="connsiteX24" fmla="*/ 627529 w 1302987"/>
              <a:gd name="connsiteY24" fmla="*/ 1404471 h 2127624"/>
              <a:gd name="connsiteX25" fmla="*/ 645458 w 1302987"/>
              <a:gd name="connsiteY25" fmla="*/ 1398494 h 2127624"/>
              <a:gd name="connsiteX26" fmla="*/ 663388 w 1302987"/>
              <a:gd name="connsiteY26" fmla="*/ 1392518 h 2127624"/>
              <a:gd name="connsiteX27" fmla="*/ 681317 w 1302987"/>
              <a:gd name="connsiteY27" fmla="*/ 1380565 h 2127624"/>
              <a:gd name="connsiteX28" fmla="*/ 699247 w 1302987"/>
              <a:gd name="connsiteY28" fmla="*/ 1374588 h 2127624"/>
              <a:gd name="connsiteX29" fmla="*/ 705223 w 1302987"/>
              <a:gd name="connsiteY29" fmla="*/ 1356659 h 2127624"/>
              <a:gd name="connsiteX30" fmla="*/ 699247 w 1302987"/>
              <a:gd name="connsiteY30" fmla="*/ 1290918 h 2127624"/>
              <a:gd name="connsiteX31" fmla="*/ 675341 w 1302987"/>
              <a:gd name="connsiteY31" fmla="*/ 1249082 h 2127624"/>
              <a:gd name="connsiteX32" fmla="*/ 663388 w 1302987"/>
              <a:gd name="connsiteY32" fmla="*/ 1213224 h 2127624"/>
              <a:gd name="connsiteX33" fmla="*/ 1302870 w 1302987"/>
              <a:gd name="connsiteY33" fmla="*/ 944282 h 2127624"/>
              <a:gd name="connsiteX34" fmla="*/ 717176 w 1302987"/>
              <a:gd name="connsiteY34" fmla="*/ 406400 h 2127624"/>
              <a:gd name="connsiteX35" fmla="*/ 764988 w 1302987"/>
              <a:gd name="connsiteY35" fmla="*/ 340659 h 2127624"/>
              <a:gd name="connsiteX36" fmla="*/ 908423 w 1302987"/>
              <a:gd name="connsiteY36" fmla="*/ 125506 h 2127624"/>
              <a:gd name="connsiteX37" fmla="*/ 932329 w 1302987"/>
              <a:gd name="connsiteY37" fmla="*/ 89647 h 2127624"/>
              <a:gd name="connsiteX38" fmla="*/ 944282 w 1302987"/>
              <a:gd name="connsiteY38" fmla="*/ 71718 h 2127624"/>
              <a:gd name="connsiteX39" fmla="*/ 1010023 w 1302987"/>
              <a:gd name="connsiteY39" fmla="*/ 0 h 2127624"/>
              <a:gd name="connsiteX0" fmla="*/ 0 w 1302941"/>
              <a:gd name="connsiteY0" fmla="*/ 2127624 h 2127624"/>
              <a:gd name="connsiteX1" fmla="*/ 11952 w 1302941"/>
              <a:gd name="connsiteY1" fmla="*/ 1930400 h 2127624"/>
              <a:gd name="connsiteX2" fmla="*/ 17929 w 1302941"/>
              <a:gd name="connsiteY2" fmla="*/ 1912471 h 2127624"/>
              <a:gd name="connsiteX3" fmla="*/ 23905 w 1302941"/>
              <a:gd name="connsiteY3" fmla="*/ 1876612 h 2127624"/>
              <a:gd name="connsiteX4" fmla="*/ 35858 w 1302941"/>
              <a:gd name="connsiteY4" fmla="*/ 1840753 h 2127624"/>
              <a:gd name="connsiteX5" fmla="*/ 47811 w 1302941"/>
              <a:gd name="connsiteY5" fmla="*/ 1804894 h 2127624"/>
              <a:gd name="connsiteX6" fmla="*/ 59764 w 1302941"/>
              <a:gd name="connsiteY6" fmla="*/ 1769035 h 2127624"/>
              <a:gd name="connsiteX7" fmla="*/ 65741 w 1302941"/>
              <a:gd name="connsiteY7" fmla="*/ 1751106 h 2127624"/>
              <a:gd name="connsiteX8" fmla="*/ 71717 w 1302941"/>
              <a:gd name="connsiteY8" fmla="*/ 1721224 h 2127624"/>
              <a:gd name="connsiteX9" fmla="*/ 83670 w 1302941"/>
              <a:gd name="connsiteY9" fmla="*/ 1685365 h 2127624"/>
              <a:gd name="connsiteX10" fmla="*/ 89647 w 1302941"/>
              <a:gd name="connsiteY10" fmla="*/ 1667435 h 2127624"/>
              <a:gd name="connsiteX11" fmla="*/ 107576 w 1302941"/>
              <a:gd name="connsiteY11" fmla="*/ 1625600 h 2127624"/>
              <a:gd name="connsiteX12" fmla="*/ 137458 w 1302941"/>
              <a:gd name="connsiteY12" fmla="*/ 1571812 h 2127624"/>
              <a:gd name="connsiteX13" fmla="*/ 173317 w 1302941"/>
              <a:gd name="connsiteY13" fmla="*/ 1553882 h 2127624"/>
              <a:gd name="connsiteX14" fmla="*/ 191247 w 1302941"/>
              <a:gd name="connsiteY14" fmla="*/ 1547906 h 2127624"/>
              <a:gd name="connsiteX15" fmla="*/ 227105 w 1302941"/>
              <a:gd name="connsiteY15" fmla="*/ 1524000 h 2127624"/>
              <a:gd name="connsiteX16" fmla="*/ 268941 w 1302941"/>
              <a:gd name="connsiteY16" fmla="*/ 1512047 h 2127624"/>
              <a:gd name="connsiteX17" fmla="*/ 304800 w 1302941"/>
              <a:gd name="connsiteY17" fmla="*/ 1500094 h 2127624"/>
              <a:gd name="connsiteX18" fmla="*/ 394447 w 1302941"/>
              <a:gd name="connsiteY18" fmla="*/ 1470212 h 2127624"/>
              <a:gd name="connsiteX19" fmla="*/ 430305 w 1302941"/>
              <a:gd name="connsiteY19" fmla="*/ 1458259 h 2127624"/>
              <a:gd name="connsiteX20" fmla="*/ 454211 w 1302941"/>
              <a:gd name="connsiteY20" fmla="*/ 1452282 h 2127624"/>
              <a:gd name="connsiteX21" fmla="*/ 513976 w 1302941"/>
              <a:gd name="connsiteY21" fmla="*/ 1440329 h 2127624"/>
              <a:gd name="connsiteX22" fmla="*/ 549835 w 1302941"/>
              <a:gd name="connsiteY22" fmla="*/ 1428377 h 2127624"/>
              <a:gd name="connsiteX23" fmla="*/ 567764 w 1302941"/>
              <a:gd name="connsiteY23" fmla="*/ 1422400 h 2127624"/>
              <a:gd name="connsiteX24" fmla="*/ 627529 w 1302941"/>
              <a:gd name="connsiteY24" fmla="*/ 1404471 h 2127624"/>
              <a:gd name="connsiteX25" fmla="*/ 645458 w 1302941"/>
              <a:gd name="connsiteY25" fmla="*/ 1398494 h 2127624"/>
              <a:gd name="connsiteX26" fmla="*/ 663388 w 1302941"/>
              <a:gd name="connsiteY26" fmla="*/ 1392518 h 2127624"/>
              <a:gd name="connsiteX27" fmla="*/ 681317 w 1302941"/>
              <a:gd name="connsiteY27" fmla="*/ 1380565 h 2127624"/>
              <a:gd name="connsiteX28" fmla="*/ 699247 w 1302941"/>
              <a:gd name="connsiteY28" fmla="*/ 1374588 h 2127624"/>
              <a:gd name="connsiteX29" fmla="*/ 705223 w 1302941"/>
              <a:gd name="connsiteY29" fmla="*/ 1356659 h 2127624"/>
              <a:gd name="connsiteX30" fmla="*/ 699247 w 1302941"/>
              <a:gd name="connsiteY30" fmla="*/ 1290918 h 2127624"/>
              <a:gd name="connsiteX31" fmla="*/ 675341 w 1302941"/>
              <a:gd name="connsiteY31" fmla="*/ 1249082 h 2127624"/>
              <a:gd name="connsiteX32" fmla="*/ 1302870 w 1302941"/>
              <a:gd name="connsiteY32" fmla="*/ 944282 h 2127624"/>
              <a:gd name="connsiteX33" fmla="*/ 717176 w 1302941"/>
              <a:gd name="connsiteY33" fmla="*/ 406400 h 2127624"/>
              <a:gd name="connsiteX34" fmla="*/ 764988 w 1302941"/>
              <a:gd name="connsiteY34" fmla="*/ 340659 h 2127624"/>
              <a:gd name="connsiteX35" fmla="*/ 908423 w 1302941"/>
              <a:gd name="connsiteY35" fmla="*/ 125506 h 2127624"/>
              <a:gd name="connsiteX36" fmla="*/ 932329 w 1302941"/>
              <a:gd name="connsiteY36" fmla="*/ 89647 h 2127624"/>
              <a:gd name="connsiteX37" fmla="*/ 944282 w 1302941"/>
              <a:gd name="connsiteY37" fmla="*/ 71718 h 2127624"/>
              <a:gd name="connsiteX38" fmla="*/ 1010023 w 1302941"/>
              <a:gd name="connsiteY38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699247 w 1302883"/>
              <a:gd name="connsiteY30" fmla="*/ 1290918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2883"/>
              <a:gd name="connsiteY0" fmla="*/ 2127624 h 2127624"/>
              <a:gd name="connsiteX1" fmla="*/ 11952 w 1302883"/>
              <a:gd name="connsiteY1" fmla="*/ 1930400 h 2127624"/>
              <a:gd name="connsiteX2" fmla="*/ 17929 w 1302883"/>
              <a:gd name="connsiteY2" fmla="*/ 1912471 h 2127624"/>
              <a:gd name="connsiteX3" fmla="*/ 23905 w 1302883"/>
              <a:gd name="connsiteY3" fmla="*/ 1876612 h 2127624"/>
              <a:gd name="connsiteX4" fmla="*/ 35858 w 1302883"/>
              <a:gd name="connsiteY4" fmla="*/ 1840753 h 2127624"/>
              <a:gd name="connsiteX5" fmla="*/ 47811 w 1302883"/>
              <a:gd name="connsiteY5" fmla="*/ 1804894 h 2127624"/>
              <a:gd name="connsiteX6" fmla="*/ 59764 w 1302883"/>
              <a:gd name="connsiteY6" fmla="*/ 1769035 h 2127624"/>
              <a:gd name="connsiteX7" fmla="*/ 65741 w 1302883"/>
              <a:gd name="connsiteY7" fmla="*/ 1751106 h 2127624"/>
              <a:gd name="connsiteX8" fmla="*/ 71717 w 1302883"/>
              <a:gd name="connsiteY8" fmla="*/ 1721224 h 2127624"/>
              <a:gd name="connsiteX9" fmla="*/ 83670 w 1302883"/>
              <a:gd name="connsiteY9" fmla="*/ 1685365 h 2127624"/>
              <a:gd name="connsiteX10" fmla="*/ 89647 w 1302883"/>
              <a:gd name="connsiteY10" fmla="*/ 1667435 h 2127624"/>
              <a:gd name="connsiteX11" fmla="*/ 107576 w 1302883"/>
              <a:gd name="connsiteY11" fmla="*/ 1625600 h 2127624"/>
              <a:gd name="connsiteX12" fmla="*/ 137458 w 1302883"/>
              <a:gd name="connsiteY12" fmla="*/ 1571812 h 2127624"/>
              <a:gd name="connsiteX13" fmla="*/ 173317 w 1302883"/>
              <a:gd name="connsiteY13" fmla="*/ 1553882 h 2127624"/>
              <a:gd name="connsiteX14" fmla="*/ 191247 w 1302883"/>
              <a:gd name="connsiteY14" fmla="*/ 1547906 h 2127624"/>
              <a:gd name="connsiteX15" fmla="*/ 227105 w 1302883"/>
              <a:gd name="connsiteY15" fmla="*/ 1524000 h 2127624"/>
              <a:gd name="connsiteX16" fmla="*/ 268941 w 1302883"/>
              <a:gd name="connsiteY16" fmla="*/ 1512047 h 2127624"/>
              <a:gd name="connsiteX17" fmla="*/ 304800 w 1302883"/>
              <a:gd name="connsiteY17" fmla="*/ 1500094 h 2127624"/>
              <a:gd name="connsiteX18" fmla="*/ 394447 w 1302883"/>
              <a:gd name="connsiteY18" fmla="*/ 1470212 h 2127624"/>
              <a:gd name="connsiteX19" fmla="*/ 430305 w 1302883"/>
              <a:gd name="connsiteY19" fmla="*/ 1458259 h 2127624"/>
              <a:gd name="connsiteX20" fmla="*/ 454211 w 1302883"/>
              <a:gd name="connsiteY20" fmla="*/ 1452282 h 2127624"/>
              <a:gd name="connsiteX21" fmla="*/ 513976 w 1302883"/>
              <a:gd name="connsiteY21" fmla="*/ 1440329 h 2127624"/>
              <a:gd name="connsiteX22" fmla="*/ 549835 w 1302883"/>
              <a:gd name="connsiteY22" fmla="*/ 1428377 h 2127624"/>
              <a:gd name="connsiteX23" fmla="*/ 567764 w 1302883"/>
              <a:gd name="connsiteY23" fmla="*/ 1422400 h 2127624"/>
              <a:gd name="connsiteX24" fmla="*/ 627529 w 1302883"/>
              <a:gd name="connsiteY24" fmla="*/ 1404471 h 2127624"/>
              <a:gd name="connsiteX25" fmla="*/ 645458 w 1302883"/>
              <a:gd name="connsiteY25" fmla="*/ 1398494 h 2127624"/>
              <a:gd name="connsiteX26" fmla="*/ 663388 w 1302883"/>
              <a:gd name="connsiteY26" fmla="*/ 1392518 h 2127624"/>
              <a:gd name="connsiteX27" fmla="*/ 681317 w 1302883"/>
              <a:gd name="connsiteY27" fmla="*/ 1380565 h 2127624"/>
              <a:gd name="connsiteX28" fmla="*/ 699247 w 1302883"/>
              <a:gd name="connsiteY28" fmla="*/ 1374588 h 2127624"/>
              <a:gd name="connsiteX29" fmla="*/ 705223 w 1302883"/>
              <a:gd name="connsiteY29" fmla="*/ 1356659 h 2127624"/>
              <a:gd name="connsiteX30" fmla="*/ 1039905 w 1302883"/>
              <a:gd name="connsiteY30" fmla="*/ 1135529 h 2127624"/>
              <a:gd name="connsiteX31" fmla="*/ 1302870 w 1302883"/>
              <a:gd name="connsiteY31" fmla="*/ 944282 h 2127624"/>
              <a:gd name="connsiteX32" fmla="*/ 717176 w 1302883"/>
              <a:gd name="connsiteY32" fmla="*/ 406400 h 2127624"/>
              <a:gd name="connsiteX33" fmla="*/ 764988 w 1302883"/>
              <a:gd name="connsiteY33" fmla="*/ 340659 h 2127624"/>
              <a:gd name="connsiteX34" fmla="*/ 908423 w 1302883"/>
              <a:gd name="connsiteY34" fmla="*/ 125506 h 2127624"/>
              <a:gd name="connsiteX35" fmla="*/ 932329 w 1302883"/>
              <a:gd name="connsiteY35" fmla="*/ 89647 h 2127624"/>
              <a:gd name="connsiteX36" fmla="*/ 944282 w 1302883"/>
              <a:gd name="connsiteY36" fmla="*/ 71718 h 2127624"/>
              <a:gd name="connsiteX37" fmla="*/ 1010023 w 1302883"/>
              <a:gd name="connsiteY37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764988 w 1309338"/>
              <a:gd name="connsiteY32" fmla="*/ 340659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309338"/>
              <a:gd name="connsiteY0" fmla="*/ 2127624 h 2127624"/>
              <a:gd name="connsiteX1" fmla="*/ 11952 w 1309338"/>
              <a:gd name="connsiteY1" fmla="*/ 1930400 h 2127624"/>
              <a:gd name="connsiteX2" fmla="*/ 17929 w 1309338"/>
              <a:gd name="connsiteY2" fmla="*/ 1912471 h 2127624"/>
              <a:gd name="connsiteX3" fmla="*/ 23905 w 1309338"/>
              <a:gd name="connsiteY3" fmla="*/ 1876612 h 2127624"/>
              <a:gd name="connsiteX4" fmla="*/ 35858 w 1309338"/>
              <a:gd name="connsiteY4" fmla="*/ 1840753 h 2127624"/>
              <a:gd name="connsiteX5" fmla="*/ 47811 w 1309338"/>
              <a:gd name="connsiteY5" fmla="*/ 1804894 h 2127624"/>
              <a:gd name="connsiteX6" fmla="*/ 59764 w 1309338"/>
              <a:gd name="connsiteY6" fmla="*/ 1769035 h 2127624"/>
              <a:gd name="connsiteX7" fmla="*/ 65741 w 1309338"/>
              <a:gd name="connsiteY7" fmla="*/ 1751106 h 2127624"/>
              <a:gd name="connsiteX8" fmla="*/ 71717 w 1309338"/>
              <a:gd name="connsiteY8" fmla="*/ 1721224 h 2127624"/>
              <a:gd name="connsiteX9" fmla="*/ 83670 w 1309338"/>
              <a:gd name="connsiteY9" fmla="*/ 1685365 h 2127624"/>
              <a:gd name="connsiteX10" fmla="*/ 89647 w 1309338"/>
              <a:gd name="connsiteY10" fmla="*/ 1667435 h 2127624"/>
              <a:gd name="connsiteX11" fmla="*/ 107576 w 1309338"/>
              <a:gd name="connsiteY11" fmla="*/ 1625600 h 2127624"/>
              <a:gd name="connsiteX12" fmla="*/ 137458 w 1309338"/>
              <a:gd name="connsiteY12" fmla="*/ 1571812 h 2127624"/>
              <a:gd name="connsiteX13" fmla="*/ 173317 w 1309338"/>
              <a:gd name="connsiteY13" fmla="*/ 1553882 h 2127624"/>
              <a:gd name="connsiteX14" fmla="*/ 191247 w 1309338"/>
              <a:gd name="connsiteY14" fmla="*/ 1547906 h 2127624"/>
              <a:gd name="connsiteX15" fmla="*/ 227105 w 1309338"/>
              <a:gd name="connsiteY15" fmla="*/ 1524000 h 2127624"/>
              <a:gd name="connsiteX16" fmla="*/ 268941 w 1309338"/>
              <a:gd name="connsiteY16" fmla="*/ 1512047 h 2127624"/>
              <a:gd name="connsiteX17" fmla="*/ 304800 w 1309338"/>
              <a:gd name="connsiteY17" fmla="*/ 1500094 h 2127624"/>
              <a:gd name="connsiteX18" fmla="*/ 394447 w 1309338"/>
              <a:gd name="connsiteY18" fmla="*/ 1470212 h 2127624"/>
              <a:gd name="connsiteX19" fmla="*/ 430305 w 1309338"/>
              <a:gd name="connsiteY19" fmla="*/ 1458259 h 2127624"/>
              <a:gd name="connsiteX20" fmla="*/ 454211 w 1309338"/>
              <a:gd name="connsiteY20" fmla="*/ 1452282 h 2127624"/>
              <a:gd name="connsiteX21" fmla="*/ 513976 w 1309338"/>
              <a:gd name="connsiteY21" fmla="*/ 1440329 h 2127624"/>
              <a:gd name="connsiteX22" fmla="*/ 549835 w 1309338"/>
              <a:gd name="connsiteY22" fmla="*/ 1428377 h 2127624"/>
              <a:gd name="connsiteX23" fmla="*/ 567764 w 1309338"/>
              <a:gd name="connsiteY23" fmla="*/ 1422400 h 2127624"/>
              <a:gd name="connsiteX24" fmla="*/ 627529 w 1309338"/>
              <a:gd name="connsiteY24" fmla="*/ 1404471 h 2127624"/>
              <a:gd name="connsiteX25" fmla="*/ 645458 w 1309338"/>
              <a:gd name="connsiteY25" fmla="*/ 1398494 h 2127624"/>
              <a:gd name="connsiteX26" fmla="*/ 663388 w 1309338"/>
              <a:gd name="connsiteY26" fmla="*/ 1392518 h 2127624"/>
              <a:gd name="connsiteX27" fmla="*/ 681317 w 1309338"/>
              <a:gd name="connsiteY27" fmla="*/ 1380565 h 2127624"/>
              <a:gd name="connsiteX28" fmla="*/ 699247 w 1309338"/>
              <a:gd name="connsiteY28" fmla="*/ 1374588 h 2127624"/>
              <a:gd name="connsiteX29" fmla="*/ 705223 w 1309338"/>
              <a:gd name="connsiteY29" fmla="*/ 1356659 h 2127624"/>
              <a:gd name="connsiteX30" fmla="*/ 1039905 w 1309338"/>
              <a:gd name="connsiteY30" fmla="*/ 1135529 h 2127624"/>
              <a:gd name="connsiteX31" fmla="*/ 1302870 w 1309338"/>
              <a:gd name="connsiteY31" fmla="*/ 944282 h 2127624"/>
              <a:gd name="connsiteX32" fmla="*/ 1027952 w 1309338"/>
              <a:gd name="connsiteY32" fmla="*/ 472142 h 2127624"/>
              <a:gd name="connsiteX33" fmla="*/ 908423 w 1309338"/>
              <a:gd name="connsiteY33" fmla="*/ 125506 h 2127624"/>
              <a:gd name="connsiteX34" fmla="*/ 932329 w 1309338"/>
              <a:gd name="connsiteY34" fmla="*/ 89647 h 2127624"/>
              <a:gd name="connsiteX35" fmla="*/ 944282 w 1309338"/>
              <a:gd name="connsiteY35" fmla="*/ 71718 h 2127624"/>
              <a:gd name="connsiteX36" fmla="*/ 1010023 w 1309338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08423 w 1171905"/>
              <a:gd name="connsiteY33" fmla="*/ 125506 h 2127624"/>
              <a:gd name="connsiteX34" fmla="*/ 932329 w 1171905"/>
              <a:gd name="connsiteY34" fmla="*/ 89647 h 2127624"/>
              <a:gd name="connsiteX35" fmla="*/ 944282 w 1171905"/>
              <a:gd name="connsiteY35" fmla="*/ 71718 h 2127624"/>
              <a:gd name="connsiteX36" fmla="*/ 1010023 w 1171905"/>
              <a:gd name="connsiteY36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944282 w 1171905"/>
              <a:gd name="connsiteY34" fmla="*/ 71718 h 2127624"/>
              <a:gd name="connsiteX35" fmla="*/ 1010023 w 1171905"/>
              <a:gd name="connsiteY35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932329 w 1171905"/>
              <a:gd name="connsiteY33" fmla="*/ 89647 h 2127624"/>
              <a:gd name="connsiteX34" fmla="*/ 1010023 w 1171905"/>
              <a:gd name="connsiteY34" fmla="*/ 0 h 2127624"/>
              <a:gd name="connsiteX0" fmla="*/ 0 w 1171905"/>
              <a:gd name="connsiteY0" fmla="*/ 2127624 h 2127624"/>
              <a:gd name="connsiteX1" fmla="*/ 11952 w 1171905"/>
              <a:gd name="connsiteY1" fmla="*/ 1930400 h 2127624"/>
              <a:gd name="connsiteX2" fmla="*/ 17929 w 1171905"/>
              <a:gd name="connsiteY2" fmla="*/ 1912471 h 2127624"/>
              <a:gd name="connsiteX3" fmla="*/ 23905 w 1171905"/>
              <a:gd name="connsiteY3" fmla="*/ 1876612 h 2127624"/>
              <a:gd name="connsiteX4" fmla="*/ 35858 w 1171905"/>
              <a:gd name="connsiteY4" fmla="*/ 1840753 h 2127624"/>
              <a:gd name="connsiteX5" fmla="*/ 47811 w 1171905"/>
              <a:gd name="connsiteY5" fmla="*/ 1804894 h 2127624"/>
              <a:gd name="connsiteX6" fmla="*/ 59764 w 1171905"/>
              <a:gd name="connsiteY6" fmla="*/ 1769035 h 2127624"/>
              <a:gd name="connsiteX7" fmla="*/ 65741 w 1171905"/>
              <a:gd name="connsiteY7" fmla="*/ 1751106 h 2127624"/>
              <a:gd name="connsiteX8" fmla="*/ 71717 w 1171905"/>
              <a:gd name="connsiteY8" fmla="*/ 1721224 h 2127624"/>
              <a:gd name="connsiteX9" fmla="*/ 83670 w 1171905"/>
              <a:gd name="connsiteY9" fmla="*/ 1685365 h 2127624"/>
              <a:gd name="connsiteX10" fmla="*/ 89647 w 1171905"/>
              <a:gd name="connsiteY10" fmla="*/ 1667435 h 2127624"/>
              <a:gd name="connsiteX11" fmla="*/ 107576 w 1171905"/>
              <a:gd name="connsiteY11" fmla="*/ 1625600 h 2127624"/>
              <a:gd name="connsiteX12" fmla="*/ 137458 w 1171905"/>
              <a:gd name="connsiteY12" fmla="*/ 1571812 h 2127624"/>
              <a:gd name="connsiteX13" fmla="*/ 173317 w 1171905"/>
              <a:gd name="connsiteY13" fmla="*/ 1553882 h 2127624"/>
              <a:gd name="connsiteX14" fmla="*/ 191247 w 1171905"/>
              <a:gd name="connsiteY14" fmla="*/ 1547906 h 2127624"/>
              <a:gd name="connsiteX15" fmla="*/ 227105 w 1171905"/>
              <a:gd name="connsiteY15" fmla="*/ 1524000 h 2127624"/>
              <a:gd name="connsiteX16" fmla="*/ 268941 w 1171905"/>
              <a:gd name="connsiteY16" fmla="*/ 1512047 h 2127624"/>
              <a:gd name="connsiteX17" fmla="*/ 304800 w 1171905"/>
              <a:gd name="connsiteY17" fmla="*/ 1500094 h 2127624"/>
              <a:gd name="connsiteX18" fmla="*/ 394447 w 1171905"/>
              <a:gd name="connsiteY18" fmla="*/ 1470212 h 2127624"/>
              <a:gd name="connsiteX19" fmla="*/ 430305 w 1171905"/>
              <a:gd name="connsiteY19" fmla="*/ 1458259 h 2127624"/>
              <a:gd name="connsiteX20" fmla="*/ 454211 w 1171905"/>
              <a:gd name="connsiteY20" fmla="*/ 1452282 h 2127624"/>
              <a:gd name="connsiteX21" fmla="*/ 513976 w 1171905"/>
              <a:gd name="connsiteY21" fmla="*/ 1440329 h 2127624"/>
              <a:gd name="connsiteX22" fmla="*/ 549835 w 1171905"/>
              <a:gd name="connsiteY22" fmla="*/ 1428377 h 2127624"/>
              <a:gd name="connsiteX23" fmla="*/ 567764 w 1171905"/>
              <a:gd name="connsiteY23" fmla="*/ 1422400 h 2127624"/>
              <a:gd name="connsiteX24" fmla="*/ 627529 w 1171905"/>
              <a:gd name="connsiteY24" fmla="*/ 1404471 h 2127624"/>
              <a:gd name="connsiteX25" fmla="*/ 645458 w 1171905"/>
              <a:gd name="connsiteY25" fmla="*/ 1398494 h 2127624"/>
              <a:gd name="connsiteX26" fmla="*/ 663388 w 1171905"/>
              <a:gd name="connsiteY26" fmla="*/ 1392518 h 2127624"/>
              <a:gd name="connsiteX27" fmla="*/ 681317 w 1171905"/>
              <a:gd name="connsiteY27" fmla="*/ 1380565 h 2127624"/>
              <a:gd name="connsiteX28" fmla="*/ 699247 w 1171905"/>
              <a:gd name="connsiteY28" fmla="*/ 1374588 h 2127624"/>
              <a:gd name="connsiteX29" fmla="*/ 705223 w 1171905"/>
              <a:gd name="connsiteY29" fmla="*/ 1356659 h 2127624"/>
              <a:gd name="connsiteX30" fmla="*/ 1039905 w 1171905"/>
              <a:gd name="connsiteY30" fmla="*/ 1135529 h 2127624"/>
              <a:gd name="connsiteX31" fmla="*/ 1159434 w 1171905"/>
              <a:gd name="connsiteY31" fmla="*/ 944282 h 2127624"/>
              <a:gd name="connsiteX32" fmla="*/ 1027952 w 1171905"/>
              <a:gd name="connsiteY32" fmla="*/ 472142 h 2127624"/>
              <a:gd name="connsiteX33" fmla="*/ 1057835 w 1171905"/>
              <a:gd name="connsiteY33" fmla="*/ 161365 h 2127624"/>
              <a:gd name="connsiteX34" fmla="*/ 1010023 w 1171905"/>
              <a:gd name="connsiteY34" fmla="*/ 0 h 2127624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37458 w 1171905"/>
              <a:gd name="connsiteY12" fmla="*/ 1589741 h 2145553"/>
              <a:gd name="connsiteX13" fmla="*/ 173317 w 1171905"/>
              <a:gd name="connsiteY13" fmla="*/ 1571811 h 2145553"/>
              <a:gd name="connsiteX14" fmla="*/ 191247 w 1171905"/>
              <a:gd name="connsiteY14" fmla="*/ 1565835 h 2145553"/>
              <a:gd name="connsiteX15" fmla="*/ 227105 w 1171905"/>
              <a:gd name="connsiteY15" fmla="*/ 1541929 h 2145553"/>
              <a:gd name="connsiteX16" fmla="*/ 268941 w 1171905"/>
              <a:gd name="connsiteY16" fmla="*/ 1529976 h 2145553"/>
              <a:gd name="connsiteX17" fmla="*/ 304800 w 1171905"/>
              <a:gd name="connsiteY17" fmla="*/ 1518023 h 2145553"/>
              <a:gd name="connsiteX18" fmla="*/ 394447 w 1171905"/>
              <a:gd name="connsiteY18" fmla="*/ 1488141 h 2145553"/>
              <a:gd name="connsiteX19" fmla="*/ 430305 w 1171905"/>
              <a:gd name="connsiteY19" fmla="*/ 1476188 h 2145553"/>
              <a:gd name="connsiteX20" fmla="*/ 454211 w 1171905"/>
              <a:gd name="connsiteY20" fmla="*/ 1470211 h 2145553"/>
              <a:gd name="connsiteX21" fmla="*/ 513976 w 1171905"/>
              <a:gd name="connsiteY21" fmla="*/ 1458258 h 2145553"/>
              <a:gd name="connsiteX22" fmla="*/ 549835 w 1171905"/>
              <a:gd name="connsiteY22" fmla="*/ 1446306 h 2145553"/>
              <a:gd name="connsiteX23" fmla="*/ 567764 w 1171905"/>
              <a:gd name="connsiteY23" fmla="*/ 1440329 h 2145553"/>
              <a:gd name="connsiteX24" fmla="*/ 627529 w 1171905"/>
              <a:gd name="connsiteY24" fmla="*/ 1422400 h 2145553"/>
              <a:gd name="connsiteX25" fmla="*/ 645458 w 1171905"/>
              <a:gd name="connsiteY25" fmla="*/ 1416423 h 2145553"/>
              <a:gd name="connsiteX26" fmla="*/ 663388 w 1171905"/>
              <a:gd name="connsiteY26" fmla="*/ 1410447 h 2145553"/>
              <a:gd name="connsiteX27" fmla="*/ 681317 w 1171905"/>
              <a:gd name="connsiteY27" fmla="*/ 1398494 h 2145553"/>
              <a:gd name="connsiteX28" fmla="*/ 699247 w 1171905"/>
              <a:gd name="connsiteY28" fmla="*/ 1392517 h 2145553"/>
              <a:gd name="connsiteX29" fmla="*/ 705223 w 1171905"/>
              <a:gd name="connsiteY29" fmla="*/ 1374588 h 2145553"/>
              <a:gd name="connsiteX30" fmla="*/ 1039905 w 1171905"/>
              <a:gd name="connsiteY30" fmla="*/ 1153458 h 2145553"/>
              <a:gd name="connsiteX31" fmla="*/ 1159434 w 1171905"/>
              <a:gd name="connsiteY31" fmla="*/ 962211 h 2145553"/>
              <a:gd name="connsiteX32" fmla="*/ 1027952 w 1171905"/>
              <a:gd name="connsiteY32" fmla="*/ 490071 h 2145553"/>
              <a:gd name="connsiteX33" fmla="*/ 1057835 w 1171905"/>
              <a:gd name="connsiteY33" fmla="*/ 179294 h 2145553"/>
              <a:gd name="connsiteX34" fmla="*/ 1075764 w 1171905"/>
              <a:gd name="connsiteY3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07576 w 1171905"/>
              <a:gd name="connsiteY11" fmla="*/ 1643529 h 2145553"/>
              <a:gd name="connsiteX12" fmla="*/ 173317 w 1171905"/>
              <a:gd name="connsiteY12" fmla="*/ 1571811 h 2145553"/>
              <a:gd name="connsiteX13" fmla="*/ 191247 w 1171905"/>
              <a:gd name="connsiteY13" fmla="*/ 1565835 h 2145553"/>
              <a:gd name="connsiteX14" fmla="*/ 227105 w 1171905"/>
              <a:gd name="connsiteY14" fmla="*/ 1541929 h 2145553"/>
              <a:gd name="connsiteX15" fmla="*/ 268941 w 1171905"/>
              <a:gd name="connsiteY15" fmla="*/ 1529976 h 2145553"/>
              <a:gd name="connsiteX16" fmla="*/ 304800 w 1171905"/>
              <a:gd name="connsiteY16" fmla="*/ 1518023 h 2145553"/>
              <a:gd name="connsiteX17" fmla="*/ 394447 w 1171905"/>
              <a:gd name="connsiteY17" fmla="*/ 1488141 h 2145553"/>
              <a:gd name="connsiteX18" fmla="*/ 430305 w 1171905"/>
              <a:gd name="connsiteY18" fmla="*/ 1476188 h 2145553"/>
              <a:gd name="connsiteX19" fmla="*/ 454211 w 1171905"/>
              <a:gd name="connsiteY19" fmla="*/ 1470211 h 2145553"/>
              <a:gd name="connsiteX20" fmla="*/ 513976 w 1171905"/>
              <a:gd name="connsiteY20" fmla="*/ 1458258 h 2145553"/>
              <a:gd name="connsiteX21" fmla="*/ 549835 w 1171905"/>
              <a:gd name="connsiteY21" fmla="*/ 1446306 h 2145553"/>
              <a:gd name="connsiteX22" fmla="*/ 567764 w 1171905"/>
              <a:gd name="connsiteY22" fmla="*/ 1440329 h 2145553"/>
              <a:gd name="connsiteX23" fmla="*/ 627529 w 1171905"/>
              <a:gd name="connsiteY23" fmla="*/ 1422400 h 2145553"/>
              <a:gd name="connsiteX24" fmla="*/ 645458 w 1171905"/>
              <a:gd name="connsiteY24" fmla="*/ 1416423 h 2145553"/>
              <a:gd name="connsiteX25" fmla="*/ 663388 w 1171905"/>
              <a:gd name="connsiteY25" fmla="*/ 1410447 h 2145553"/>
              <a:gd name="connsiteX26" fmla="*/ 681317 w 1171905"/>
              <a:gd name="connsiteY26" fmla="*/ 1398494 h 2145553"/>
              <a:gd name="connsiteX27" fmla="*/ 699247 w 1171905"/>
              <a:gd name="connsiteY27" fmla="*/ 1392517 h 2145553"/>
              <a:gd name="connsiteX28" fmla="*/ 705223 w 1171905"/>
              <a:gd name="connsiteY28" fmla="*/ 1374588 h 2145553"/>
              <a:gd name="connsiteX29" fmla="*/ 1039905 w 1171905"/>
              <a:gd name="connsiteY29" fmla="*/ 1153458 h 2145553"/>
              <a:gd name="connsiteX30" fmla="*/ 1159434 w 1171905"/>
              <a:gd name="connsiteY30" fmla="*/ 962211 h 2145553"/>
              <a:gd name="connsiteX31" fmla="*/ 1027952 w 1171905"/>
              <a:gd name="connsiteY31" fmla="*/ 490071 h 2145553"/>
              <a:gd name="connsiteX32" fmla="*/ 1057835 w 1171905"/>
              <a:gd name="connsiteY32" fmla="*/ 179294 h 2145553"/>
              <a:gd name="connsiteX33" fmla="*/ 1075764 w 1171905"/>
              <a:gd name="connsiteY3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191247 w 1171905"/>
              <a:gd name="connsiteY12" fmla="*/ 1565835 h 2145553"/>
              <a:gd name="connsiteX13" fmla="*/ 227105 w 1171905"/>
              <a:gd name="connsiteY13" fmla="*/ 1541929 h 2145553"/>
              <a:gd name="connsiteX14" fmla="*/ 268941 w 1171905"/>
              <a:gd name="connsiteY14" fmla="*/ 1529976 h 2145553"/>
              <a:gd name="connsiteX15" fmla="*/ 304800 w 1171905"/>
              <a:gd name="connsiteY15" fmla="*/ 1518023 h 2145553"/>
              <a:gd name="connsiteX16" fmla="*/ 394447 w 1171905"/>
              <a:gd name="connsiteY16" fmla="*/ 1488141 h 2145553"/>
              <a:gd name="connsiteX17" fmla="*/ 430305 w 1171905"/>
              <a:gd name="connsiteY17" fmla="*/ 1476188 h 2145553"/>
              <a:gd name="connsiteX18" fmla="*/ 454211 w 1171905"/>
              <a:gd name="connsiteY18" fmla="*/ 1470211 h 2145553"/>
              <a:gd name="connsiteX19" fmla="*/ 513976 w 1171905"/>
              <a:gd name="connsiteY19" fmla="*/ 1458258 h 2145553"/>
              <a:gd name="connsiteX20" fmla="*/ 549835 w 1171905"/>
              <a:gd name="connsiteY20" fmla="*/ 1446306 h 2145553"/>
              <a:gd name="connsiteX21" fmla="*/ 567764 w 1171905"/>
              <a:gd name="connsiteY21" fmla="*/ 1440329 h 2145553"/>
              <a:gd name="connsiteX22" fmla="*/ 627529 w 1171905"/>
              <a:gd name="connsiteY22" fmla="*/ 1422400 h 2145553"/>
              <a:gd name="connsiteX23" fmla="*/ 645458 w 1171905"/>
              <a:gd name="connsiteY23" fmla="*/ 1416423 h 2145553"/>
              <a:gd name="connsiteX24" fmla="*/ 663388 w 1171905"/>
              <a:gd name="connsiteY24" fmla="*/ 1410447 h 2145553"/>
              <a:gd name="connsiteX25" fmla="*/ 681317 w 1171905"/>
              <a:gd name="connsiteY25" fmla="*/ 1398494 h 2145553"/>
              <a:gd name="connsiteX26" fmla="*/ 699247 w 1171905"/>
              <a:gd name="connsiteY26" fmla="*/ 1392517 h 2145553"/>
              <a:gd name="connsiteX27" fmla="*/ 705223 w 1171905"/>
              <a:gd name="connsiteY27" fmla="*/ 1374588 h 2145553"/>
              <a:gd name="connsiteX28" fmla="*/ 1039905 w 1171905"/>
              <a:gd name="connsiteY28" fmla="*/ 1153458 h 2145553"/>
              <a:gd name="connsiteX29" fmla="*/ 1159434 w 1171905"/>
              <a:gd name="connsiteY29" fmla="*/ 962211 h 2145553"/>
              <a:gd name="connsiteX30" fmla="*/ 1027952 w 1171905"/>
              <a:gd name="connsiteY30" fmla="*/ 490071 h 2145553"/>
              <a:gd name="connsiteX31" fmla="*/ 1057835 w 1171905"/>
              <a:gd name="connsiteY31" fmla="*/ 179294 h 2145553"/>
              <a:gd name="connsiteX32" fmla="*/ 1075764 w 1171905"/>
              <a:gd name="connsiteY3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173317 w 1171905"/>
              <a:gd name="connsiteY11" fmla="*/ 1571811 h 2145553"/>
              <a:gd name="connsiteX12" fmla="*/ 227105 w 1171905"/>
              <a:gd name="connsiteY12" fmla="*/ 1541929 h 2145553"/>
              <a:gd name="connsiteX13" fmla="*/ 268941 w 1171905"/>
              <a:gd name="connsiteY13" fmla="*/ 1529976 h 2145553"/>
              <a:gd name="connsiteX14" fmla="*/ 304800 w 1171905"/>
              <a:gd name="connsiteY14" fmla="*/ 1518023 h 2145553"/>
              <a:gd name="connsiteX15" fmla="*/ 394447 w 1171905"/>
              <a:gd name="connsiteY15" fmla="*/ 1488141 h 2145553"/>
              <a:gd name="connsiteX16" fmla="*/ 430305 w 1171905"/>
              <a:gd name="connsiteY16" fmla="*/ 1476188 h 2145553"/>
              <a:gd name="connsiteX17" fmla="*/ 454211 w 1171905"/>
              <a:gd name="connsiteY17" fmla="*/ 1470211 h 2145553"/>
              <a:gd name="connsiteX18" fmla="*/ 513976 w 1171905"/>
              <a:gd name="connsiteY18" fmla="*/ 1458258 h 2145553"/>
              <a:gd name="connsiteX19" fmla="*/ 549835 w 1171905"/>
              <a:gd name="connsiteY19" fmla="*/ 1446306 h 2145553"/>
              <a:gd name="connsiteX20" fmla="*/ 567764 w 1171905"/>
              <a:gd name="connsiteY20" fmla="*/ 1440329 h 2145553"/>
              <a:gd name="connsiteX21" fmla="*/ 627529 w 1171905"/>
              <a:gd name="connsiteY21" fmla="*/ 1422400 h 2145553"/>
              <a:gd name="connsiteX22" fmla="*/ 645458 w 1171905"/>
              <a:gd name="connsiteY22" fmla="*/ 1416423 h 2145553"/>
              <a:gd name="connsiteX23" fmla="*/ 663388 w 1171905"/>
              <a:gd name="connsiteY23" fmla="*/ 1410447 h 2145553"/>
              <a:gd name="connsiteX24" fmla="*/ 681317 w 1171905"/>
              <a:gd name="connsiteY24" fmla="*/ 1398494 h 2145553"/>
              <a:gd name="connsiteX25" fmla="*/ 699247 w 1171905"/>
              <a:gd name="connsiteY25" fmla="*/ 1392517 h 2145553"/>
              <a:gd name="connsiteX26" fmla="*/ 705223 w 1171905"/>
              <a:gd name="connsiteY26" fmla="*/ 1374588 h 2145553"/>
              <a:gd name="connsiteX27" fmla="*/ 1039905 w 1171905"/>
              <a:gd name="connsiteY27" fmla="*/ 1153458 h 2145553"/>
              <a:gd name="connsiteX28" fmla="*/ 1159434 w 1171905"/>
              <a:gd name="connsiteY28" fmla="*/ 962211 h 2145553"/>
              <a:gd name="connsiteX29" fmla="*/ 1027952 w 1171905"/>
              <a:gd name="connsiteY29" fmla="*/ 490071 h 2145553"/>
              <a:gd name="connsiteX30" fmla="*/ 1057835 w 1171905"/>
              <a:gd name="connsiteY30" fmla="*/ 179294 h 2145553"/>
              <a:gd name="connsiteX31" fmla="*/ 1075764 w 1171905"/>
              <a:gd name="connsiteY3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27105 w 1171905"/>
              <a:gd name="connsiteY11" fmla="*/ 1541929 h 2145553"/>
              <a:gd name="connsiteX12" fmla="*/ 268941 w 1171905"/>
              <a:gd name="connsiteY12" fmla="*/ 1529976 h 2145553"/>
              <a:gd name="connsiteX13" fmla="*/ 304800 w 1171905"/>
              <a:gd name="connsiteY13" fmla="*/ 1518023 h 2145553"/>
              <a:gd name="connsiteX14" fmla="*/ 394447 w 1171905"/>
              <a:gd name="connsiteY14" fmla="*/ 1488141 h 2145553"/>
              <a:gd name="connsiteX15" fmla="*/ 430305 w 1171905"/>
              <a:gd name="connsiteY15" fmla="*/ 1476188 h 2145553"/>
              <a:gd name="connsiteX16" fmla="*/ 454211 w 1171905"/>
              <a:gd name="connsiteY16" fmla="*/ 1470211 h 2145553"/>
              <a:gd name="connsiteX17" fmla="*/ 513976 w 1171905"/>
              <a:gd name="connsiteY17" fmla="*/ 1458258 h 2145553"/>
              <a:gd name="connsiteX18" fmla="*/ 549835 w 1171905"/>
              <a:gd name="connsiteY18" fmla="*/ 1446306 h 2145553"/>
              <a:gd name="connsiteX19" fmla="*/ 567764 w 1171905"/>
              <a:gd name="connsiteY19" fmla="*/ 1440329 h 2145553"/>
              <a:gd name="connsiteX20" fmla="*/ 627529 w 1171905"/>
              <a:gd name="connsiteY20" fmla="*/ 1422400 h 2145553"/>
              <a:gd name="connsiteX21" fmla="*/ 645458 w 1171905"/>
              <a:gd name="connsiteY21" fmla="*/ 1416423 h 2145553"/>
              <a:gd name="connsiteX22" fmla="*/ 663388 w 1171905"/>
              <a:gd name="connsiteY22" fmla="*/ 1410447 h 2145553"/>
              <a:gd name="connsiteX23" fmla="*/ 681317 w 1171905"/>
              <a:gd name="connsiteY23" fmla="*/ 1398494 h 2145553"/>
              <a:gd name="connsiteX24" fmla="*/ 699247 w 1171905"/>
              <a:gd name="connsiteY24" fmla="*/ 1392517 h 2145553"/>
              <a:gd name="connsiteX25" fmla="*/ 705223 w 1171905"/>
              <a:gd name="connsiteY25" fmla="*/ 1374588 h 2145553"/>
              <a:gd name="connsiteX26" fmla="*/ 1039905 w 1171905"/>
              <a:gd name="connsiteY26" fmla="*/ 1153458 h 2145553"/>
              <a:gd name="connsiteX27" fmla="*/ 1159434 w 1171905"/>
              <a:gd name="connsiteY27" fmla="*/ 962211 h 2145553"/>
              <a:gd name="connsiteX28" fmla="*/ 1027952 w 1171905"/>
              <a:gd name="connsiteY28" fmla="*/ 490071 h 2145553"/>
              <a:gd name="connsiteX29" fmla="*/ 1057835 w 1171905"/>
              <a:gd name="connsiteY29" fmla="*/ 179294 h 2145553"/>
              <a:gd name="connsiteX30" fmla="*/ 1075764 w 1171905"/>
              <a:gd name="connsiteY30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268941 w 1171905"/>
              <a:gd name="connsiteY11" fmla="*/ 1529976 h 2145553"/>
              <a:gd name="connsiteX12" fmla="*/ 304800 w 1171905"/>
              <a:gd name="connsiteY12" fmla="*/ 1518023 h 2145553"/>
              <a:gd name="connsiteX13" fmla="*/ 394447 w 1171905"/>
              <a:gd name="connsiteY13" fmla="*/ 1488141 h 2145553"/>
              <a:gd name="connsiteX14" fmla="*/ 430305 w 1171905"/>
              <a:gd name="connsiteY14" fmla="*/ 1476188 h 2145553"/>
              <a:gd name="connsiteX15" fmla="*/ 454211 w 1171905"/>
              <a:gd name="connsiteY15" fmla="*/ 1470211 h 2145553"/>
              <a:gd name="connsiteX16" fmla="*/ 513976 w 1171905"/>
              <a:gd name="connsiteY16" fmla="*/ 1458258 h 2145553"/>
              <a:gd name="connsiteX17" fmla="*/ 549835 w 1171905"/>
              <a:gd name="connsiteY17" fmla="*/ 1446306 h 2145553"/>
              <a:gd name="connsiteX18" fmla="*/ 567764 w 1171905"/>
              <a:gd name="connsiteY18" fmla="*/ 1440329 h 2145553"/>
              <a:gd name="connsiteX19" fmla="*/ 627529 w 1171905"/>
              <a:gd name="connsiteY19" fmla="*/ 1422400 h 2145553"/>
              <a:gd name="connsiteX20" fmla="*/ 645458 w 1171905"/>
              <a:gd name="connsiteY20" fmla="*/ 1416423 h 2145553"/>
              <a:gd name="connsiteX21" fmla="*/ 663388 w 1171905"/>
              <a:gd name="connsiteY21" fmla="*/ 1410447 h 2145553"/>
              <a:gd name="connsiteX22" fmla="*/ 681317 w 1171905"/>
              <a:gd name="connsiteY22" fmla="*/ 1398494 h 2145553"/>
              <a:gd name="connsiteX23" fmla="*/ 699247 w 1171905"/>
              <a:gd name="connsiteY23" fmla="*/ 1392517 h 2145553"/>
              <a:gd name="connsiteX24" fmla="*/ 705223 w 1171905"/>
              <a:gd name="connsiteY24" fmla="*/ 1374588 h 2145553"/>
              <a:gd name="connsiteX25" fmla="*/ 1039905 w 1171905"/>
              <a:gd name="connsiteY25" fmla="*/ 1153458 h 2145553"/>
              <a:gd name="connsiteX26" fmla="*/ 1159434 w 1171905"/>
              <a:gd name="connsiteY26" fmla="*/ 962211 h 2145553"/>
              <a:gd name="connsiteX27" fmla="*/ 1027952 w 1171905"/>
              <a:gd name="connsiteY27" fmla="*/ 490071 h 2145553"/>
              <a:gd name="connsiteX28" fmla="*/ 1057835 w 1171905"/>
              <a:gd name="connsiteY28" fmla="*/ 179294 h 2145553"/>
              <a:gd name="connsiteX29" fmla="*/ 1075764 w 1171905"/>
              <a:gd name="connsiteY29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89647 w 1171905"/>
              <a:gd name="connsiteY10" fmla="*/ 1685364 h 2145553"/>
              <a:gd name="connsiteX11" fmla="*/ 304800 w 1171905"/>
              <a:gd name="connsiteY11" fmla="*/ 1518023 h 2145553"/>
              <a:gd name="connsiteX12" fmla="*/ 394447 w 1171905"/>
              <a:gd name="connsiteY12" fmla="*/ 1488141 h 2145553"/>
              <a:gd name="connsiteX13" fmla="*/ 430305 w 1171905"/>
              <a:gd name="connsiteY13" fmla="*/ 1476188 h 2145553"/>
              <a:gd name="connsiteX14" fmla="*/ 454211 w 1171905"/>
              <a:gd name="connsiteY14" fmla="*/ 1470211 h 2145553"/>
              <a:gd name="connsiteX15" fmla="*/ 513976 w 1171905"/>
              <a:gd name="connsiteY15" fmla="*/ 1458258 h 2145553"/>
              <a:gd name="connsiteX16" fmla="*/ 549835 w 1171905"/>
              <a:gd name="connsiteY16" fmla="*/ 1446306 h 2145553"/>
              <a:gd name="connsiteX17" fmla="*/ 567764 w 1171905"/>
              <a:gd name="connsiteY17" fmla="*/ 1440329 h 2145553"/>
              <a:gd name="connsiteX18" fmla="*/ 627529 w 1171905"/>
              <a:gd name="connsiteY18" fmla="*/ 1422400 h 2145553"/>
              <a:gd name="connsiteX19" fmla="*/ 645458 w 1171905"/>
              <a:gd name="connsiteY19" fmla="*/ 1416423 h 2145553"/>
              <a:gd name="connsiteX20" fmla="*/ 663388 w 1171905"/>
              <a:gd name="connsiteY20" fmla="*/ 1410447 h 2145553"/>
              <a:gd name="connsiteX21" fmla="*/ 681317 w 1171905"/>
              <a:gd name="connsiteY21" fmla="*/ 1398494 h 2145553"/>
              <a:gd name="connsiteX22" fmla="*/ 699247 w 1171905"/>
              <a:gd name="connsiteY22" fmla="*/ 1392517 h 2145553"/>
              <a:gd name="connsiteX23" fmla="*/ 705223 w 1171905"/>
              <a:gd name="connsiteY23" fmla="*/ 1374588 h 2145553"/>
              <a:gd name="connsiteX24" fmla="*/ 1039905 w 1171905"/>
              <a:gd name="connsiteY24" fmla="*/ 1153458 h 2145553"/>
              <a:gd name="connsiteX25" fmla="*/ 1159434 w 1171905"/>
              <a:gd name="connsiteY25" fmla="*/ 962211 h 2145553"/>
              <a:gd name="connsiteX26" fmla="*/ 1027952 w 1171905"/>
              <a:gd name="connsiteY26" fmla="*/ 490071 h 2145553"/>
              <a:gd name="connsiteX27" fmla="*/ 1057835 w 1171905"/>
              <a:gd name="connsiteY27" fmla="*/ 179294 h 2145553"/>
              <a:gd name="connsiteX28" fmla="*/ 1075764 w 1171905"/>
              <a:gd name="connsiteY28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71717 w 1171905"/>
              <a:gd name="connsiteY8" fmla="*/ 1739153 h 2145553"/>
              <a:gd name="connsiteX9" fmla="*/ 83670 w 1171905"/>
              <a:gd name="connsiteY9" fmla="*/ 1703294 h 2145553"/>
              <a:gd name="connsiteX10" fmla="*/ 304800 w 1171905"/>
              <a:gd name="connsiteY10" fmla="*/ 1518023 h 2145553"/>
              <a:gd name="connsiteX11" fmla="*/ 394447 w 1171905"/>
              <a:gd name="connsiteY11" fmla="*/ 1488141 h 2145553"/>
              <a:gd name="connsiteX12" fmla="*/ 430305 w 1171905"/>
              <a:gd name="connsiteY12" fmla="*/ 1476188 h 2145553"/>
              <a:gd name="connsiteX13" fmla="*/ 454211 w 1171905"/>
              <a:gd name="connsiteY13" fmla="*/ 1470211 h 2145553"/>
              <a:gd name="connsiteX14" fmla="*/ 513976 w 1171905"/>
              <a:gd name="connsiteY14" fmla="*/ 1458258 h 2145553"/>
              <a:gd name="connsiteX15" fmla="*/ 549835 w 1171905"/>
              <a:gd name="connsiteY15" fmla="*/ 1446306 h 2145553"/>
              <a:gd name="connsiteX16" fmla="*/ 567764 w 1171905"/>
              <a:gd name="connsiteY16" fmla="*/ 1440329 h 2145553"/>
              <a:gd name="connsiteX17" fmla="*/ 627529 w 1171905"/>
              <a:gd name="connsiteY17" fmla="*/ 1422400 h 2145553"/>
              <a:gd name="connsiteX18" fmla="*/ 645458 w 1171905"/>
              <a:gd name="connsiteY18" fmla="*/ 1416423 h 2145553"/>
              <a:gd name="connsiteX19" fmla="*/ 663388 w 1171905"/>
              <a:gd name="connsiteY19" fmla="*/ 1410447 h 2145553"/>
              <a:gd name="connsiteX20" fmla="*/ 681317 w 1171905"/>
              <a:gd name="connsiteY20" fmla="*/ 1398494 h 2145553"/>
              <a:gd name="connsiteX21" fmla="*/ 699247 w 1171905"/>
              <a:gd name="connsiteY21" fmla="*/ 1392517 h 2145553"/>
              <a:gd name="connsiteX22" fmla="*/ 705223 w 1171905"/>
              <a:gd name="connsiteY22" fmla="*/ 1374588 h 2145553"/>
              <a:gd name="connsiteX23" fmla="*/ 1039905 w 1171905"/>
              <a:gd name="connsiteY23" fmla="*/ 1153458 h 2145553"/>
              <a:gd name="connsiteX24" fmla="*/ 1159434 w 1171905"/>
              <a:gd name="connsiteY24" fmla="*/ 962211 h 2145553"/>
              <a:gd name="connsiteX25" fmla="*/ 1027952 w 1171905"/>
              <a:gd name="connsiteY25" fmla="*/ 490071 h 2145553"/>
              <a:gd name="connsiteX26" fmla="*/ 1057835 w 1171905"/>
              <a:gd name="connsiteY26" fmla="*/ 179294 h 2145553"/>
              <a:gd name="connsiteX27" fmla="*/ 1075764 w 1171905"/>
              <a:gd name="connsiteY27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83670 w 1171905"/>
              <a:gd name="connsiteY8" fmla="*/ 1703294 h 2145553"/>
              <a:gd name="connsiteX9" fmla="*/ 304800 w 1171905"/>
              <a:gd name="connsiteY9" fmla="*/ 1518023 h 2145553"/>
              <a:gd name="connsiteX10" fmla="*/ 394447 w 1171905"/>
              <a:gd name="connsiteY10" fmla="*/ 1488141 h 2145553"/>
              <a:gd name="connsiteX11" fmla="*/ 430305 w 1171905"/>
              <a:gd name="connsiteY11" fmla="*/ 1476188 h 2145553"/>
              <a:gd name="connsiteX12" fmla="*/ 454211 w 1171905"/>
              <a:gd name="connsiteY12" fmla="*/ 1470211 h 2145553"/>
              <a:gd name="connsiteX13" fmla="*/ 513976 w 1171905"/>
              <a:gd name="connsiteY13" fmla="*/ 1458258 h 2145553"/>
              <a:gd name="connsiteX14" fmla="*/ 549835 w 1171905"/>
              <a:gd name="connsiteY14" fmla="*/ 1446306 h 2145553"/>
              <a:gd name="connsiteX15" fmla="*/ 567764 w 1171905"/>
              <a:gd name="connsiteY15" fmla="*/ 1440329 h 2145553"/>
              <a:gd name="connsiteX16" fmla="*/ 627529 w 1171905"/>
              <a:gd name="connsiteY16" fmla="*/ 1422400 h 2145553"/>
              <a:gd name="connsiteX17" fmla="*/ 645458 w 1171905"/>
              <a:gd name="connsiteY17" fmla="*/ 1416423 h 2145553"/>
              <a:gd name="connsiteX18" fmla="*/ 663388 w 1171905"/>
              <a:gd name="connsiteY18" fmla="*/ 1410447 h 2145553"/>
              <a:gd name="connsiteX19" fmla="*/ 681317 w 1171905"/>
              <a:gd name="connsiteY19" fmla="*/ 1398494 h 2145553"/>
              <a:gd name="connsiteX20" fmla="*/ 699247 w 1171905"/>
              <a:gd name="connsiteY20" fmla="*/ 1392517 h 2145553"/>
              <a:gd name="connsiteX21" fmla="*/ 705223 w 1171905"/>
              <a:gd name="connsiteY21" fmla="*/ 1374588 h 2145553"/>
              <a:gd name="connsiteX22" fmla="*/ 1039905 w 1171905"/>
              <a:gd name="connsiteY22" fmla="*/ 1153458 h 2145553"/>
              <a:gd name="connsiteX23" fmla="*/ 1159434 w 1171905"/>
              <a:gd name="connsiteY23" fmla="*/ 962211 h 2145553"/>
              <a:gd name="connsiteX24" fmla="*/ 1027952 w 1171905"/>
              <a:gd name="connsiteY24" fmla="*/ 490071 h 2145553"/>
              <a:gd name="connsiteX25" fmla="*/ 1057835 w 1171905"/>
              <a:gd name="connsiteY25" fmla="*/ 179294 h 2145553"/>
              <a:gd name="connsiteX26" fmla="*/ 1075764 w 1171905"/>
              <a:gd name="connsiteY26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65741 w 1171905"/>
              <a:gd name="connsiteY7" fmla="*/ 1769035 h 2145553"/>
              <a:gd name="connsiteX8" fmla="*/ 304800 w 1171905"/>
              <a:gd name="connsiteY8" fmla="*/ 1518023 h 2145553"/>
              <a:gd name="connsiteX9" fmla="*/ 394447 w 1171905"/>
              <a:gd name="connsiteY9" fmla="*/ 1488141 h 2145553"/>
              <a:gd name="connsiteX10" fmla="*/ 430305 w 1171905"/>
              <a:gd name="connsiteY10" fmla="*/ 1476188 h 2145553"/>
              <a:gd name="connsiteX11" fmla="*/ 454211 w 1171905"/>
              <a:gd name="connsiteY11" fmla="*/ 1470211 h 2145553"/>
              <a:gd name="connsiteX12" fmla="*/ 513976 w 1171905"/>
              <a:gd name="connsiteY12" fmla="*/ 1458258 h 2145553"/>
              <a:gd name="connsiteX13" fmla="*/ 549835 w 1171905"/>
              <a:gd name="connsiteY13" fmla="*/ 1446306 h 2145553"/>
              <a:gd name="connsiteX14" fmla="*/ 567764 w 1171905"/>
              <a:gd name="connsiteY14" fmla="*/ 1440329 h 2145553"/>
              <a:gd name="connsiteX15" fmla="*/ 627529 w 1171905"/>
              <a:gd name="connsiteY15" fmla="*/ 1422400 h 2145553"/>
              <a:gd name="connsiteX16" fmla="*/ 645458 w 1171905"/>
              <a:gd name="connsiteY16" fmla="*/ 1416423 h 2145553"/>
              <a:gd name="connsiteX17" fmla="*/ 663388 w 1171905"/>
              <a:gd name="connsiteY17" fmla="*/ 1410447 h 2145553"/>
              <a:gd name="connsiteX18" fmla="*/ 681317 w 1171905"/>
              <a:gd name="connsiteY18" fmla="*/ 1398494 h 2145553"/>
              <a:gd name="connsiteX19" fmla="*/ 699247 w 1171905"/>
              <a:gd name="connsiteY19" fmla="*/ 1392517 h 2145553"/>
              <a:gd name="connsiteX20" fmla="*/ 705223 w 1171905"/>
              <a:gd name="connsiteY20" fmla="*/ 1374588 h 2145553"/>
              <a:gd name="connsiteX21" fmla="*/ 1039905 w 1171905"/>
              <a:gd name="connsiteY21" fmla="*/ 1153458 h 2145553"/>
              <a:gd name="connsiteX22" fmla="*/ 1159434 w 1171905"/>
              <a:gd name="connsiteY22" fmla="*/ 962211 h 2145553"/>
              <a:gd name="connsiteX23" fmla="*/ 1027952 w 1171905"/>
              <a:gd name="connsiteY23" fmla="*/ 490071 h 2145553"/>
              <a:gd name="connsiteX24" fmla="*/ 1057835 w 1171905"/>
              <a:gd name="connsiteY24" fmla="*/ 179294 h 2145553"/>
              <a:gd name="connsiteX25" fmla="*/ 1075764 w 1171905"/>
              <a:gd name="connsiteY25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59764 w 1171905"/>
              <a:gd name="connsiteY6" fmla="*/ 1786964 h 2145553"/>
              <a:gd name="connsiteX7" fmla="*/ 304800 w 1171905"/>
              <a:gd name="connsiteY7" fmla="*/ 1518023 h 2145553"/>
              <a:gd name="connsiteX8" fmla="*/ 394447 w 1171905"/>
              <a:gd name="connsiteY8" fmla="*/ 1488141 h 2145553"/>
              <a:gd name="connsiteX9" fmla="*/ 430305 w 1171905"/>
              <a:gd name="connsiteY9" fmla="*/ 1476188 h 2145553"/>
              <a:gd name="connsiteX10" fmla="*/ 454211 w 1171905"/>
              <a:gd name="connsiteY10" fmla="*/ 1470211 h 2145553"/>
              <a:gd name="connsiteX11" fmla="*/ 513976 w 1171905"/>
              <a:gd name="connsiteY11" fmla="*/ 1458258 h 2145553"/>
              <a:gd name="connsiteX12" fmla="*/ 549835 w 1171905"/>
              <a:gd name="connsiteY12" fmla="*/ 1446306 h 2145553"/>
              <a:gd name="connsiteX13" fmla="*/ 567764 w 1171905"/>
              <a:gd name="connsiteY13" fmla="*/ 1440329 h 2145553"/>
              <a:gd name="connsiteX14" fmla="*/ 627529 w 1171905"/>
              <a:gd name="connsiteY14" fmla="*/ 1422400 h 2145553"/>
              <a:gd name="connsiteX15" fmla="*/ 645458 w 1171905"/>
              <a:gd name="connsiteY15" fmla="*/ 1416423 h 2145553"/>
              <a:gd name="connsiteX16" fmla="*/ 663388 w 1171905"/>
              <a:gd name="connsiteY16" fmla="*/ 1410447 h 2145553"/>
              <a:gd name="connsiteX17" fmla="*/ 681317 w 1171905"/>
              <a:gd name="connsiteY17" fmla="*/ 1398494 h 2145553"/>
              <a:gd name="connsiteX18" fmla="*/ 699247 w 1171905"/>
              <a:gd name="connsiteY18" fmla="*/ 1392517 h 2145553"/>
              <a:gd name="connsiteX19" fmla="*/ 705223 w 1171905"/>
              <a:gd name="connsiteY19" fmla="*/ 1374588 h 2145553"/>
              <a:gd name="connsiteX20" fmla="*/ 1039905 w 1171905"/>
              <a:gd name="connsiteY20" fmla="*/ 1153458 h 2145553"/>
              <a:gd name="connsiteX21" fmla="*/ 1159434 w 1171905"/>
              <a:gd name="connsiteY21" fmla="*/ 962211 h 2145553"/>
              <a:gd name="connsiteX22" fmla="*/ 1027952 w 1171905"/>
              <a:gd name="connsiteY22" fmla="*/ 490071 h 2145553"/>
              <a:gd name="connsiteX23" fmla="*/ 1057835 w 1171905"/>
              <a:gd name="connsiteY23" fmla="*/ 179294 h 2145553"/>
              <a:gd name="connsiteX24" fmla="*/ 1075764 w 1171905"/>
              <a:gd name="connsiteY24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47811 w 1171905"/>
              <a:gd name="connsiteY5" fmla="*/ 1822823 h 2145553"/>
              <a:gd name="connsiteX6" fmla="*/ 304800 w 1171905"/>
              <a:gd name="connsiteY6" fmla="*/ 1518023 h 2145553"/>
              <a:gd name="connsiteX7" fmla="*/ 394447 w 1171905"/>
              <a:gd name="connsiteY7" fmla="*/ 1488141 h 2145553"/>
              <a:gd name="connsiteX8" fmla="*/ 430305 w 1171905"/>
              <a:gd name="connsiteY8" fmla="*/ 1476188 h 2145553"/>
              <a:gd name="connsiteX9" fmla="*/ 454211 w 1171905"/>
              <a:gd name="connsiteY9" fmla="*/ 1470211 h 2145553"/>
              <a:gd name="connsiteX10" fmla="*/ 513976 w 1171905"/>
              <a:gd name="connsiteY10" fmla="*/ 1458258 h 2145553"/>
              <a:gd name="connsiteX11" fmla="*/ 549835 w 1171905"/>
              <a:gd name="connsiteY11" fmla="*/ 1446306 h 2145553"/>
              <a:gd name="connsiteX12" fmla="*/ 567764 w 1171905"/>
              <a:gd name="connsiteY12" fmla="*/ 1440329 h 2145553"/>
              <a:gd name="connsiteX13" fmla="*/ 627529 w 1171905"/>
              <a:gd name="connsiteY13" fmla="*/ 1422400 h 2145553"/>
              <a:gd name="connsiteX14" fmla="*/ 645458 w 1171905"/>
              <a:gd name="connsiteY14" fmla="*/ 1416423 h 2145553"/>
              <a:gd name="connsiteX15" fmla="*/ 663388 w 1171905"/>
              <a:gd name="connsiteY15" fmla="*/ 1410447 h 2145553"/>
              <a:gd name="connsiteX16" fmla="*/ 681317 w 1171905"/>
              <a:gd name="connsiteY16" fmla="*/ 1398494 h 2145553"/>
              <a:gd name="connsiteX17" fmla="*/ 699247 w 1171905"/>
              <a:gd name="connsiteY17" fmla="*/ 1392517 h 2145553"/>
              <a:gd name="connsiteX18" fmla="*/ 705223 w 1171905"/>
              <a:gd name="connsiteY18" fmla="*/ 1374588 h 2145553"/>
              <a:gd name="connsiteX19" fmla="*/ 1039905 w 1171905"/>
              <a:gd name="connsiteY19" fmla="*/ 1153458 h 2145553"/>
              <a:gd name="connsiteX20" fmla="*/ 1159434 w 1171905"/>
              <a:gd name="connsiteY20" fmla="*/ 962211 h 2145553"/>
              <a:gd name="connsiteX21" fmla="*/ 1027952 w 1171905"/>
              <a:gd name="connsiteY21" fmla="*/ 490071 h 2145553"/>
              <a:gd name="connsiteX22" fmla="*/ 1057835 w 1171905"/>
              <a:gd name="connsiteY22" fmla="*/ 179294 h 2145553"/>
              <a:gd name="connsiteX23" fmla="*/ 1075764 w 1171905"/>
              <a:gd name="connsiteY23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23905 w 1171905"/>
              <a:gd name="connsiteY3" fmla="*/ 1894541 h 2145553"/>
              <a:gd name="connsiteX4" fmla="*/ 35858 w 1171905"/>
              <a:gd name="connsiteY4" fmla="*/ 1858682 h 2145553"/>
              <a:gd name="connsiteX5" fmla="*/ 304800 w 1171905"/>
              <a:gd name="connsiteY5" fmla="*/ 1518023 h 2145553"/>
              <a:gd name="connsiteX6" fmla="*/ 394447 w 1171905"/>
              <a:gd name="connsiteY6" fmla="*/ 1488141 h 2145553"/>
              <a:gd name="connsiteX7" fmla="*/ 430305 w 1171905"/>
              <a:gd name="connsiteY7" fmla="*/ 1476188 h 2145553"/>
              <a:gd name="connsiteX8" fmla="*/ 454211 w 1171905"/>
              <a:gd name="connsiteY8" fmla="*/ 1470211 h 2145553"/>
              <a:gd name="connsiteX9" fmla="*/ 513976 w 1171905"/>
              <a:gd name="connsiteY9" fmla="*/ 1458258 h 2145553"/>
              <a:gd name="connsiteX10" fmla="*/ 549835 w 1171905"/>
              <a:gd name="connsiteY10" fmla="*/ 1446306 h 2145553"/>
              <a:gd name="connsiteX11" fmla="*/ 567764 w 1171905"/>
              <a:gd name="connsiteY11" fmla="*/ 1440329 h 2145553"/>
              <a:gd name="connsiteX12" fmla="*/ 627529 w 1171905"/>
              <a:gd name="connsiteY12" fmla="*/ 1422400 h 2145553"/>
              <a:gd name="connsiteX13" fmla="*/ 645458 w 1171905"/>
              <a:gd name="connsiteY13" fmla="*/ 1416423 h 2145553"/>
              <a:gd name="connsiteX14" fmla="*/ 663388 w 1171905"/>
              <a:gd name="connsiteY14" fmla="*/ 1410447 h 2145553"/>
              <a:gd name="connsiteX15" fmla="*/ 681317 w 1171905"/>
              <a:gd name="connsiteY15" fmla="*/ 1398494 h 2145553"/>
              <a:gd name="connsiteX16" fmla="*/ 699247 w 1171905"/>
              <a:gd name="connsiteY16" fmla="*/ 1392517 h 2145553"/>
              <a:gd name="connsiteX17" fmla="*/ 705223 w 1171905"/>
              <a:gd name="connsiteY17" fmla="*/ 1374588 h 2145553"/>
              <a:gd name="connsiteX18" fmla="*/ 1039905 w 1171905"/>
              <a:gd name="connsiteY18" fmla="*/ 1153458 h 2145553"/>
              <a:gd name="connsiteX19" fmla="*/ 1159434 w 1171905"/>
              <a:gd name="connsiteY19" fmla="*/ 962211 h 2145553"/>
              <a:gd name="connsiteX20" fmla="*/ 1027952 w 1171905"/>
              <a:gd name="connsiteY20" fmla="*/ 490071 h 2145553"/>
              <a:gd name="connsiteX21" fmla="*/ 1057835 w 1171905"/>
              <a:gd name="connsiteY21" fmla="*/ 179294 h 2145553"/>
              <a:gd name="connsiteX22" fmla="*/ 1075764 w 1171905"/>
              <a:gd name="connsiteY22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17929 w 1171905"/>
              <a:gd name="connsiteY2" fmla="*/ 1930400 h 2145553"/>
              <a:gd name="connsiteX3" fmla="*/ 35858 w 1171905"/>
              <a:gd name="connsiteY3" fmla="*/ 1858682 h 2145553"/>
              <a:gd name="connsiteX4" fmla="*/ 304800 w 1171905"/>
              <a:gd name="connsiteY4" fmla="*/ 1518023 h 2145553"/>
              <a:gd name="connsiteX5" fmla="*/ 394447 w 1171905"/>
              <a:gd name="connsiteY5" fmla="*/ 1488141 h 2145553"/>
              <a:gd name="connsiteX6" fmla="*/ 430305 w 1171905"/>
              <a:gd name="connsiteY6" fmla="*/ 1476188 h 2145553"/>
              <a:gd name="connsiteX7" fmla="*/ 454211 w 1171905"/>
              <a:gd name="connsiteY7" fmla="*/ 1470211 h 2145553"/>
              <a:gd name="connsiteX8" fmla="*/ 513976 w 1171905"/>
              <a:gd name="connsiteY8" fmla="*/ 1458258 h 2145553"/>
              <a:gd name="connsiteX9" fmla="*/ 549835 w 1171905"/>
              <a:gd name="connsiteY9" fmla="*/ 1446306 h 2145553"/>
              <a:gd name="connsiteX10" fmla="*/ 567764 w 1171905"/>
              <a:gd name="connsiteY10" fmla="*/ 1440329 h 2145553"/>
              <a:gd name="connsiteX11" fmla="*/ 627529 w 1171905"/>
              <a:gd name="connsiteY11" fmla="*/ 1422400 h 2145553"/>
              <a:gd name="connsiteX12" fmla="*/ 645458 w 1171905"/>
              <a:gd name="connsiteY12" fmla="*/ 1416423 h 2145553"/>
              <a:gd name="connsiteX13" fmla="*/ 663388 w 1171905"/>
              <a:gd name="connsiteY13" fmla="*/ 1410447 h 2145553"/>
              <a:gd name="connsiteX14" fmla="*/ 681317 w 1171905"/>
              <a:gd name="connsiteY14" fmla="*/ 1398494 h 2145553"/>
              <a:gd name="connsiteX15" fmla="*/ 699247 w 1171905"/>
              <a:gd name="connsiteY15" fmla="*/ 1392517 h 2145553"/>
              <a:gd name="connsiteX16" fmla="*/ 705223 w 1171905"/>
              <a:gd name="connsiteY16" fmla="*/ 1374588 h 2145553"/>
              <a:gd name="connsiteX17" fmla="*/ 1039905 w 1171905"/>
              <a:gd name="connsiteY17" fmla="*/ 1153458 h 2145553"/>
              <a:gd name="connsiteX18" fmla="*/ 1159434 w 1171905"/>
              <a:gd name="connsiteY18" fmla="*/ 962211 h 2145553"/>
              <a:gd name="connsiteX19" fmla="*/ 1027952 w 1171905"/>
              <a:gd name="connsiteY19" fmla="*/ 490071 h 2145553"/>
              <a:gd name="connsiteX20" fmla="*/ 1057835 w 1171905"/>
              <a:gd name="connsiteY20" fmla="*/ 179294 h 2145553"/>
              <a:gd name="connsiteX21" fmla="*/ 1075764 w 1171905"/>
              <a:gd name="connsiteY21" fmla="*/ 0 h 2145553"/>
              <a:gd name="connsiteX0" fmla="*/ 0 w 1171905"/>
              <a:gd name="connsiteY0" fmla="*/ 2145553 h 2145553"/>
              <a:gd name="connsiteX1" fmla="*/ 11952 w 1171905"/>
              <a:gd name="connsiteY1" fmla="*/ 1948329 h 2145553"/>
              <a:gd name="connsiteX2" fmla="*/ 35858 w 1171905"/>
              <a:gd name="connsiteY2" fmla="*/ 1858682 h 2145553"/>
              <a:gd name="connsiteX3" fmla="*/ 304800 w 1171905"/>
              <a:gd name="connsiteY3" fmla="*/ 1518023 h 2145553"/>
              <a:gd name="connsiteX4" fmla="*/ 394447 w 1171905"/>
              <a:gd name="connsiteY4" fmla="*/ 1488141 h 2145553"/>
              <a:gd name="connsiteX5" fmla="*/ 430305 w 1171905"/>
              <a:gd name="connsiteY5" fmla="*/ 1476188 h 2145553"/>
              <a:gd name="connsiteX6" fmla="*/ 454211 w 1171905"/>
              <a:gd name="connsiteY6" fmla="*/ 1470211 h 2145553"/>
              <a:gd name="connsiteX7" fmla="*/ 513976 w 1171905"/>
              <a:gd name="connsiteY7" fmla="*/ 1458258 h 2145553"/>
              <a:gd name="connsiteX8" fmla="*/ 549835 w 1171905"/>
              <a:gd name="connsiteY8" fmla="*/ 1446306 h 2145553"/>
              <a:gd name="connsiteX9" fmla="*/ 567764 w 1171905"/>
              <a:gd name="connsiteY9" fmla="*/ 1440329 h 2145553"/>
              <a:gd name="connsiteX10" fmla="*/ 627529 w 1171905"/>
              <a:gd name="connsiteY10" fmla="*/ 1422400 h 2145553"/>
              <a:gd name="connsiteX11" fmla="*/ 645458 w 1171905"/>
              <a:gd name="connsiteY11" fmla="*/ 1416423 h 2145553"/>
              <a:gd name="connsiteX12" fmla="*/ 663388 w 1171905"/>
              <a:gd name="connsiteY12" fmla="*/ 1410447 h 2145553"/>
              <a:gd name="connsiteX13" fmla="*/ 681317 w 1171905"/>
              <a:gd name="connsiteY13" fmla="*/ 1398494 h 2145553"/>
              <a:gd name="connsiteX14" fmla="*/ 699247 w 1171905"/>
              <a:gd name="connsiteY14" fmla="*/ 1392517 h 2145553"/>
              <a:gd name="connsiteX15" fmla="*/ 705223 w 1171905"/>
              <a:gd name="connsiteY15" fmla="*/ 1374588 h 2145553"/>
              <a:gd name="connsiteX16" fmla="*/ 1039905 w 1171905"/>
              <a:gd name="connsiteY16" fmla="*/ 1153458 h 2145553"/>
              <a:gd name="connsiteX17" fmla="*/ 1159434 w 1171905"/>
              <a:gd name="connsiteY17" fmla="*/ 962211 h 2145553"/>
              <a:gd name="connsiteX18" fmla="*/ 1027952 w 1171905"/>
              <a:gd name="connsiteY18" fmla="*/ 490071 h 2145553"/>
              <a:gd name="connsiteX19" fmla="*/ 1057835 w 1171905"/>
              <a:gd name="connsiteY19" fmla="*/ 179294 h 2145553"/>
              <a:gd name="connsiteX20" fmla="*/ 1075764 w 1171905"/>
              <a:gd name="connsiteY20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07964 w 1185422"/>
              <a:gd name="connsiteY3" fmla="*/ 1488141 h 2145553"/>
              <a:gd name="connsiteX4" fmla="*/ 443822 w 1185422"/>
              <a:gd name="connsiteY4" fmla="*/ 1476188 h 2145553"/>
              <a:gd name="connsiteX5" fmla="*/ 467728 w 1185422"/>
              <a:gd name="connsiteY5" fmla="*/ 1470211 h 2145553"/>
              <a:gd name="connsiteX6" fmla="*/ 527493 w 1185422"/>
              <a:gd name="connsiteY6" fmla="*/ 1458258 h 2145553"/>
              <a:gd name="connsiteX7" fmla="*/ 563352 w 1185422"/>
              <a:gd name="connsiteY7" fmla="*/ 1446306 h 2145553"/>
              <a:gd name="connsiteX8" fmla="*/ 581281 w 1185422"/>
              <a:gd name="connsiteY8" fmla="*/ 1440329 h 2145553"/>
              <a:gd name="connsiteX9" fmla="*/ 641046 w 1185422"/>
              <a:gd name="connsiteY9" fmla="*/ 1422400 h 2145553"/>
              <a:gd name="connsiteX10" fmla="*/ 658975 w 1185422"/>
              <a:gd name="connsiteY10" fmla="*/ 1416423 h 2145553"/>
              <a:gd name="connsiteX11" fmla="*/ 676905 w 1185422"/>
              <a:gd name="connsiteY11" fmla="*/ 1410447 h 2145553"/>
              <a:gd name="connsiteX12" fmla="*/ 694834 w 1185422"/>
              <a:gd name="connsiteY12" fmla="*/ 1398494 h 2145553"/>
              <a:gd name="connsiteX13" fmla="*/ 712764 w 1185422"/>
              <a:gd name="connsiteY13" fmla="*/ 1392517 h 2145553"/>
              <a:gd name="connsiteX14" fmla="*/ 718740 w 1185422"/>
              <a:gd name="connsiteY14" fmla="*/ 1374588 h 2145553"/>
              <a:gd name="connsiteX15" fmla="*/ 1053422 w 1185422"/>
              <a:gd name="connsiteY15" fmla="*/ 1153458 h 2145553"/>
              <a:gd name="connsiteX16" fmla="*/ 1172951 w 1185422"/>
              <a:gd name="connsiteY16" fmla="*/ 962211 h 2145553"/>
              <a:gd name="connsiteX17" fmla="*/ 1041469 w 1185422"/>
              <a:gd name="connsiteY17" fmla="*/ 490071 h 2145553"/>
              <a:gd name="connsiteX18" fmla="*/ 1071352 w 1185422"/>
              <a:gd name="connsiteY18" fmla="*/ 179294 h 2145553"/>
              <a:gd name="connsiteX19" fmla="*/ 1089281 w 1185422"/>
              <a:gd name="connsiteY19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467728 w 1185422"/>
              <a:gd name="connsiteY4" fmla="*/ 1470211 h 2145553"/>
              <a:gd name="connsiteX5" fmla="*/ 527493 w 1185422"/>
              <a:gd name="connsiteY5" fmla="*/ 1458258 h 2145553"/>
              <a:gd name="connsiteX6" fmla="*/ 563352 w 1185422"/>
              <a:gd name="connsiteY6" fmla="*/ 1446306 h 2145553"/>
              <a:gd name="connsiteX7" fmla="*/ 581281 w 1185422"/>
              <a:gd name="connsiteY7" fmla="*/ 1440329 h 2145553"/>
              <a:gd name="connsiteX8" fmla="*/ 641046 w 1185422"/>
              <a:gd name="connsiteY8" fmla="*/ 1422400 h 2145553"/>
              <a:gd name="connsiteX9" fmla="*/ 658975 w 1185422"/>
              <a:gd name="connsiteY9" fmla="*/ 1416423 h 2145553"/>
              <a:gd name="connsiteX10" fmla="*/ 676905 w 1185422"/>
              <a:gd name="connsiteY10" fmla="*/ 1410447 h 2145553"/>
              <a:gd name="connsiteX11" fmla="*/ 694834 w 1185422"/>
              <a:gd name="connsiteY11" fmla="*/ 1398494 h 2145553"/>
              <a:gd name="connsiteX12" fmla="*/ 712764 w 1185422"/>
              <a:gd name="connsiteY12" fmla="*/ 1392517 h 2145553"/>
              <a:gd name="connsiteX13" fmla="*/ 718740 w 1185422"/>
              <a:gd name="connsiteY13" fmla="*/ 1374588 h 2145553"/>
              <a:gd name="connsiteX14" fmla="*/ 1053422 w 1185422"/>
              <a:gd name="connsiteY14" fmla="*/ 1153458 h 2145553"/>
              <a:gd name="connsiteX15" fmla="*/ 1172951 w 1185422"/>
              <a:gd name="connsiteY15" fmla="*/ 962211 h 2145553"/>
              <a:gd name="connsiteX16" fmla="*/ 1041469 w 1185422"/>
              <a:gd name="connsiteY16" fmla="*/ 490071 h 2145553"/>
              <a:gd name="connsiteX17" fmla="*/ 1071352 w 1185422"/>
              <a:gd name="connsiteY17" fmla="*/ 179294 h 2145553"/>
              <a:gd name="connsiteX18" fmla="*/ 1089281 w 1185422"/>
              <a:gd name="connsiteY18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58975 w 1185422"/>
              <a:gd name="connsiteY8" fmla="*/ 1416423 h 2145553"/>
              <a:gd name="connsiteX9" fmla="*/ 676905 w 1185422"/>
              <a:gd name="connsiteY9" fmla="*/ 1410447 h 2145553"/>
              <a:gd name="connsiteX10" fmla="*/ 694834 w 1185422"/>
              <a:gd name="connsiteY10" fmla="*/ 1398494 h 2145553"/>
              <a:gd name="connsiteX11" fmla="*/ 712764 w 1185422"/>
              <a:gd name="connsiteY11" fmla="*/ 1392517 h 2145553"/>
              <a:gd name="connsiteX12" fmla="*/ 718740 w 1185422"/>
              <a:gd name="connsiteY12" fmla="*/ 1374588 h 2145553"/>
              <a:gd name="connsiteX13" fmla="*/ 1053422 w 1185422"/>
              <a:gd name="connsiteY13" fmla="*/ 1153458 h 2145553"/>
              <a:gd name="connsiteX14" fmla="*/ 1172951 w 1185422"/>
              <a:gd name="connsiteY14" fmla="*/ 962211 h 2145553"/>
              <a:gd name="connsiteX15" fmla="*/ 1041469 w 1185422"/>
              <a:gd name="connsiteY15" fmla="*/ 490071 h 2145553"/>
              <a:gd name="connsiteX16" fmla="*/ 1071352 w 1185422"/>
              <a:gd name="connsiteY16" fmla="*/ 179294 h 2145553"/>
              <a:gd name="connsiteX17" fmla="*/ 1089281 w 1185422"/>
              <a:gd name="connsiteY17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41046 w 1185422"/>
              <a:gd name="connsiteY7" fmla="*/ 1422400 h 2145553"/>
              <a:gd name="connsiteX8" fmla="*/ 676905 w 1185422"/>
              <a:gd name="connsiteY8" fmla="*/ 1410447 h 2145553"/>
              <a:gd name="connsiteX9" fmla="*/ 694834 w 1185422"/>
              <a:gd name="connsiteY9" fmla="*/ 1398494 h 2145553"/>
              <a:gd name="connsiteX10" fmla="*/ 712764 w 1185422"/>
              <a:gd name="connsiteY10" fmla="*/ 1392517 h 2145553"/>
              <a:gd name="connsiteX11" fmla="*/ 718740 w 1185422"/>
              <a:gd name="connsiteY11" fmla="*/ 1374588 h 2145553"/>
              <a:gd name="connsiteX12" fmla="*/ 1053422 w 1185422"/>
              <a:gd name="connsiteY12" fmla="*/ 1153458 h 2145553"/>
              <a:gd name="connsiteX13" fmla="*/ 1172951 w 1185422"/>
              <a:gd name="connsiteY13" fmla="*/ 962211 h 2145553"/>
              <a:gd name="connsiteX14" fmla="*/ 1041469 w 1185422"/>
              <a:gd name="connsiteY14" fmla="*/ 490071 h 2145553"/>
              <a:gd name="connsiteX15" fmla="*/ 1071352 w 1185422"/>
              <a:gd name="connsiteY15" fmla="*/ 179294 h 2145553"/>
              <a:gd name="connsiteX16" fmla="*/ 1089281 w 1185422"/>
              <a:gd name="connsiteY16" fmla="*/ 0 h 2145553"/>
              <a:gd name="connsiteX0" fmla="*/ 13517 w 1185422"/>
              <a:gd name="connsiteY0" fmla="*/ 2145553 h 2145553"/>
              <a:gd name="connsiteX1" fmla="*/ 25469 w 1185422"/>
              <a:gd name="connsiteY1" fmla="*/ 1948329 h 2145553"/>
              <a:gd name="connsiteX2" fmla="*/ 318317 w 1185422"/>
              <a:gd name="connsiteY2" fmla="*/ 1518023 h 2145553"/>
              <a:gd name="connsiteX3" fmla="*/ 443822 w 1185422"/>
              <a:gd name="connsiteY3" fmla="*/ 1476188 h 2145553"/>
              <a:gd name="connsiteX4" fmla="*/ 527493 w 1185422"/>
              <a:gd name="connsiteY4" fmla="*/ 1458258 h 2145553"/>
              <a:gd name="connsiteX5" fmla="*/ 563352 w 1185422"/>
              <a:gd name="connsiteY5" fmla="*/ 1446306 h 2145553"/>
              <a:gd name="connsiteX6" fmla="*/ 581281 w 1185422"/>
              <a:gd name="connsiteY6" fmla="*/ 1440329 h 2145553"/>
              <a:gd name="connsiteX7" fmla="*/ 676905 w 1185422"/>
              <a:gd name="connsiteY7" fmla="*/ 1410447 h 2145553"/>
              <a:gd name="connsiteX8" fmla="*/ 694834 w 1185422"/>
              <a:gd name="connsiteY8" fmla="*/ 1398494 h 2145553"/>
              <a:gd name="connsiteX9" fmla="*/ 712764 w 1185422"/>
              <a:gd name="connsiteY9" fmla="*/ 1392517 h 2145553"/>
              <a:gd name="connsiteX10" fmla="*/ 718740 w 1185422"/>
              <a:gd name="connsiteY10" fmla="*/ 1374588 h 2145553"/>
              <a:gd name="connsiteX11" fmla="*/ 1053422 w 1185422"/>
              <a:gd name="connsiteY11" fmla="*/ 1153458 h 2145553"/>
              <a:gd name="connsiteX12" fmla="*/ 1172951 w 1185422"/>
              <a:gd name="connsiteY12" fmla="*/ 962211 h 2145553"/>
              <a:gd name="connsiteX13" fmla="*/ 1041469 w 1185422"/>
              <a:gd name="connsiteY13" fmla="*/ 490071 h 2145553"/>
              <a:gd name="connsiteX14" fmla="*/ 1071352 w 1185422"/>
              <a:gd name="connsiteY14" fmla="*/ 179294 h 2145553"/>
              <a:gd name="connsiteX15" fmla="*/ 1089281 w 1185422"/>
              <a:gd name="connsiteY15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694834 w 1185509"/>
              <a:gd name="connsiteY8" fmla="*/ 1398494 h 2145553"/>
              <a:gd name="connsiteX9" fmla="*/ 712764 w 1185509"/>
              <a:gd name="connsiteY9" fmla="*/ 1392517 h 2145553"/>
              <a:gd name="connsiteX10" fmla="*/ 1053422 w 1185509"/>
              <a:gd name="connsiteY10" fmla="*/ 1153458 h 2145553"/>
              <a:gd name="connsiteX11" fmla="*/ 1172951 w 1185509"/>
              <a:gd name="connsiteY11" fmla="*/ 962211 h 2145553"/>
              <a:gd name="connsiteX12" fmla="*/ 1041469 w 1185509"/>
              <a:gd name="connsiteY12" fmla="*/ 490071 h 2145553"/>
              <a:gd name="connsiteX13" fmla="*/ 1071352 w 1185509"/>
              <a:gd name="connsiteY13" fmla="*/ 179294 h 2145553"/>
              <a:gd name="connsiteX14" fmla="*/ 1089281 w 1185509"/>
              <a:gd name="connsiteY14" fmla="*/ 0 h 2145553"/>
              <a:gd name="connsiteX0" fmla="*/ 13517 w 1185509"/>
              <a:gd name="connsiteY0" fmla="*/ 2145553 h 2145553"/>
              <a:gd name="connsiteX1" fmla="*/ 25469 w 1185509"/>
              <a:gd name="connsiteY1" fmla="*/ 1948329 h 2145553"/>
              <a:gd name="connsiteX2" fmla="*/ 318317 w 1185509"/>
              <a:gd name="connsiteY2" fmla="*/ 1518023 h 2145553"/>
              <a:gd name="connsiteX3" fmla="*/ 443822 w 1185509"/>
              <a:gd name="connsiteY3" fmla="*/ 1476188 h 2145553"/>
              <a:gd name="connsiteX4" fmla="*/ 527493 w 1185509"/>
              <a:gd name="connsiteY4" fmla="*/ 1458258 h 2145553"/>
              <a:gd name="connsiteX5" fmla="*/ 563352 w 1185509"/>
              <a:gd name="connsiteY5" fmla="*/ 1446306 h 2145553"/>
              <a:gd name="connsiteX6" fmla="*/ 581281 w 1185509"/>
              <a:gd name="connsiteY6" fmla="*/ 1440329 h 2145553"/>
              <a:gd name="connsiteX7" fmla="*/ 676905 w 1185509"/>
              <a:gd name="connsiteY7" fmla="*/ 1410447 h 2145553"/>
              <a:gd name="connsiteX8" fmla="*/ 712764 w 1185509"/>
              <a:gd name="connsiteY8" fmla="*/ 1392517 h 2145553"/>
              <a:gd name="connsiteX9" fmla="*/ 1053422 w 1185509"/>
              <a:gd name="connsiteY9" fmla="*/ 1153458 h 2145553"/>
              <a:gd name="connsiteX10" fmla="*/ 1172951 w 1185509"/>
              <a:gd name="connsiteY10" fmla="*/ 962211 h 2145553"/>
              <a:gd name="connsiteX11" fmla="*/ 1041469 w 1185509"/>
              <a:gd name="connsiteY11" fmla="*/ 490071 h 2145553"/>
              <a:gd name="connsiteX12" fmla="*/ 1071352 w 1185509"/>
              <a:gd name="connsiteY12" fmla="*/ 179294 h 2145553"/>
              <a:gd name="connsiteX13" fmla="*/ 1089281 w 1185509"/>
              <a:gd name="connsiteY13" fmla="*/ 0 h 2145553"/>
              <a:gd name="connsiteX0" fmla="*/ 0 w 1271377"/>
              <a:gd name="connsiteY0" fmla="*/ 2093498 h 2093498"/>
              <a:gd name="connsiteX1" fmla="*/ 111337 w 1271377"/>
              <a:gd name="connsiteY1" fmla="*/ 1948329 h 2093498"/>
              <a:gd name="connsiteX2" fmla="*/ 404185 w 1271377"/>
              <a:gd name="connsiteY2" fmla="*/ 1518023 h 2093498"/>
              <a:gd name="connsiteX3" fmla="*/ 529690 w 1271377"/>
              <a:gd name="connsiteY3" fmla="*/ 1476188 h 2093498"/>
              <a:gd name="connsiteX4" fmla="*/ 613361 w 1271377"/>
              <a:gd name="connsiteY4" fmla="*/ 1458258 h 2093498"/>
              <a:gd name="connsiteX5" fmla="*/ 649220 w 1271377"/>
              <a:gd name="connsiteY5" fmla="*/ 1446306 h 2093498"/>
              <a:gd name="connsiteX6" fmla="*/ 667149 w 1271377"/>
              <a:gd name="connsiteY6" fmla="*/ 1440329 h 2093498"/>
              <a:gd name="connsiteX7" fmla="*/ 762773 w 1271377"/>
              <a:gd name="connsiteY7" fmla="*/ 1410447 h 2093498"/>
              <a:gd name="connsiteX8" fmla="*/ 798632 w 1271377"/>
              <a:gd name="connsiteY8" fmla="*/ 1392517 h 2093498"/>
              <a:gd name="connsiteX9" fmla="*/ 1139290 w 1271377"/>
              <a:gd name="connsiteY9" fmla="*/ 1153458 h 2093498"/>
              <a:gd name="connsiteX10" fmla="*/ 1258819 w 1271377"/>
              <a:gd name="connsiteY10" fmla="*/ 962211 h 2093498"/>
              <a:gd name="connsiteX11" fmla="*/ 1127337 w 1271377"/>
              <a:gd name="connsiteY11" fmla="*/ 490071 h 2093498"/>
              <a:gd name="connsiteX12" fmla="*/ 1157220 w 1271377"/>
              <a:gd name="connsiteY12" fmla="*/ 179294 h 2093498"/>
              <a:gd name="connsiteX13" fmla="*/ 1175149 w 1271377"/>
              <a:gd name="connsiteY13" fmla="*/ 0 h 2093498"/>
              <a:gd name="connsiteX0" fmla="*/ 39373 w 1310750"/>
              <a:gd name="connsiteY0" fmla="*/ 2093498 h 2093498"/>
              <a:gd name="connsiteX1" fmla="*/ 26478 w 1310750"/>
              <a:gd name="connsiteY1" fmla="*/ 1753124 h 2093498"/>
              <a:gd name="connsiteX2" fmla="*/ 443558 w 1310750"/>
              <a:gd name="connsiteY2" fmla="*/ 1518023 h 2093498"/>
              <a:gd name="connsiteX3" fmla="*/ 569063 w 1310750"/>
              <a:gd name="connsiteY3" fmla="*/ 1476188 h 2093498"/>
              <a:gd name="connsiteX4" fmla="*/ 652734 w 1310750"/>
              <a:gd name="connsiteY4" fmla="*/ 1458258 h 2093498"/>
              <a:gd name="connsiteX5" fmla="*/ 688593 w 1310750"/>
              <a:gd name="connsiteY5" fmla="*/ 1446306 h 2093498"/>
              <a:gd name="connsiteX6" fmla="*/ 706522 w 1310750"/>
              <a:gd name="connsiteY6" fmla="*/ 1440329 h 2093498"/>
              <a:gd name="connsiteX7" fmla="*/ 802146 w 1310750"/>
              <a:gd name="connsiteY7" fmla="*/ 1410447 h 2093498"/>
              <a:gd name="connsiteX8" fmla="*/ 838005 w 1310750"/>
              <a:gd name="connsiteY8" fmla="*/ 1392517 h 2093498"/>
              <a:gd name="connsiteX9" fmla="*/ 1178663 w 1310750"/>
              <a:gd name="connsiteY9" fmla="*/ 1153458 h 2093498"/>
              <a:gd name="connsiteX10" fmla="*/ 1298192 w 1310750"/>
              <a:gd name="connsiteY10" fmla="*/ 962211 h 2093498"/>
              <a:gd name="connsiteX11" fmla="*/ 1166710 w 1310750"/>
              <a:gd name="connsiteY11" fmla="*/ 490071 h 2093498"/>
              <a:gd name="connsiteX12" fmla="*/ 1196593 w 1310750"/>
              <a:gd name="connsiteY12" fmla="*/ 179294 h 2093498"/>
              <a:gd name="connsiteX13" fmla="*/ 1214522 w 1310750"/>
              <a:gd name="connsiteY13" fmla="*/ 0 h 2093498"/>
              <a:gd name="connsiteX0" fmla="*/ 62633 w 1334010"/>
              <a:gd name="connsiteY0" fmla="*/ 2093498 h 2093498"/>
              <a:gd name="connsiteX1" fmla="*/ 49738 w 1334010"/>
              <a:gd name="connsiteY1" fmla="*/ 1753124 h 2093498"/>
              <a:gd name="connsiteX2" fmla="*/ 38220 w 1334010"/>
              <a:gd name="connsiteY2" fmla="*/ 1270763 h 2093498"/>
              <a:gd name="connsiteX3" fmla="*/ 592323 w 1334010"/>
              <a:gd name="connsiteY3" fmla="*/ 1476188 h 2093498"/>
              <a:gd name="connsiteX4" fmla="*/ 675994 w 1334010"/>
              <a:gd name="connsiteY4" fmla="*/ 1458258 h 2093498"/>
              <a:gd name="connsiteX5" fmla="*/ 711853 w 1334010"/>
              <a:gd name="connsiteY5" fmla="*/ 1446306 h 2093498"/>
              <a:gd name="connsiteX6" fmla="*/ 729782 w 1334010"/>
              <a:gd name="connsiteY6" fmla="*/ 1440329 h 2093498"/>
              <a:gd name="connsiteX7" fmla="*/ 825406 w 1334010"/>
              <a:gd name="connsiteY7" fmla="*/ 1410447 h 2093498"/>
              <a:gd name="connsiteX8" fmla="*/ 861265 w 1334010"/>
              <a:gd name="connsiteY8" fmla="*/ 1392517 h 2093498"/>
              <a:gd name="connsiteX9" fmla="*/ 1201923 w 1334010"/>
              <a:gd name="connsiteY9" fmla="*/ 1153458 h 2093498"/>
              <a:gd name="connsiteX10" fmla="*/ 1321452 w 1334010"/>
              <a:gd name="connsiteY10" fmla="*/ 962211 h 2093498"/>
              <a:gd name="connsiteX11" fmla="*/ 1189970 w 1334010"/>
              <a:gd name="connsiteY11" fmla="*/ 490071 h 2093498"/>
              <a:gd name="connsiteX12" fmla="*/ 1219853 w 1334010"/>
              <a:gd name="connsiteY12" fmla="*/ 179294 h 2093498"/>
              <a:gd name="connsiteX13" fmla="*/ 1237782 w 1334010"/>
              <a:gd name="connsiteY13" fmla="*/ 0 h 2093498"/>
              <a:gd name="connsiteX0" fmla="*/ 111633 w 1383010"/>
              <a:gd name="connsiteY0" fmla="*/ 2093498 h 2093498"/>
              <a:gd name="connsiteX1" fmla="*/ 98738 w 1383010"/>
              <a:gd name="connsiteY1" fmla="*/ 1753124 h 2093498"/>
              <a:gd name="connsiteX2" fmla="*/ 87220 w 1383010"/>
              <a:gd name="connsiteY2" fmla="*/ 1270763 h 2093498"/>
              <a:gd name="connsiteX3" fmla="*/ 38800 w 1383010"/>
              <a:gd name="connsiteY3" fmla="*/ 851532 h 2093498"/>
              <a:gd name="connsiteX4" fmla="*/ 724994 w 1383010"/>
              <a:gd name="connsiteY4" fmla="*/ 1458258 h 2093498"/>
              <a:gd name="connsiteX5" fmla="*/ 760853 w 1383010"/>
              <a:gd name="connsiteY5" fmla="*/ 1446306 h 2093498"/>
              <a:gd name="connsiteX6" fmla="*/ 778782 w 1383010"/>
              <a:gd name="connsiteY6" fmla="*/ 1440329 h 2093498"/>
              <a:gd name="connsiteX7" fmla="*/ 874406 w 1383010"/>
              <a:gd name="connsiteY7" fmla="*/ 1410447 h 2093498"/>
              <a:gd name="connsiteX8" fmla="*/ 910265 w 1383010"/>
              <a:gd name="connsiteY8" fmla="*/ 1392517 h 2093498"/>
              <a:gd name="connsiteX9" fmla="*/ 1250923 w 1383010"/>
              <a:gd name="connsiteY9" fmla="*/ 1153458 h 2093498"/>
              <a:gd name="connsiteX10" fmla="*/ 1370452 w 1383010"/>
              <a:gd name="connsiteY10" fmla="*/ 962211 h 2093498"/>
              <a:gd name="connsiteX11" fmla="*/ 1238970 w 1383010"/>
              <a:gd name="connsiteY11" fmla="*/ 490071 h 2093498"/>
              <a:gd name="connsiteX12" fmla="*/ 1268853 w 1383010"/>
              <a:gd name="connsiteY12" fmla="*/ 179294 h 2093498"/>
              <a:gd name="connsiteX13" fmla="*/ 1286782 w 1383010"/>
              <a:gd name="connsiteY13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18037 w 1340194"/>
              <a:gd name="connsiteY4" fmla="*/ 1446306 h 2093498"/>
              <a:gd name="connsiteX5" fmla="*/ 735966 w 1340194"/>
              <a:gd name="connsiteY5" fmla="*/ 1440329 h 2093498"/>
              <a:gd name="connsiteX6" fmla="*/ 831590 w 1340194"/>
              <a:gd name="connsiteY6" fmla="*/ 1410447 h 2093498"/>
              <a:gd name="connsiteX7" fmla="*/ 867449 w 1340194"/>
              <a:gd name="connsiteY7" fmla="*/ 1392517 h 2093498"/>
              <a:gd name="connsiteX8" fmla="*/ 1208107 w 1340194"/>
              <a:gd name="connsiteY8" fmla="*/ 1153458 h 2093498"/>
              <a:gd name="connsiteX9" fmla="*/ 1327636 w 1340194"/>
              <a:gd name="connsiteY9" fmla="*/ 962211 h 2093498"/>
              <a:gd name="connsiteX10" fmla="*/ 1196154 w 1340194"/>
              <a:gd name="connsiteY10" fmla="*/ 490071 h 2093498"/>
              <a:gd name="connsiteX11" fmla="*/ 1226037 w 1340194"/>
              <a:gd name="connsiteY11" fmla="*/ 179294 h 2093498"/>
              <a:gd name="connsiteX12" fmla="*/ 1243966 w 1340194"/>
              <a:gd name="connsiteY12" fmla="*/ 0 h 2093498"/>
              <a:gd name="connsiteX0" fmla="*/ 68817 w 1340194"/>
              <a:gd name="connsiteY0" fmla="*/ 2093498 h 2093498"/>
              <a:gd name="connsiteX1" fmla="*/ 55922 w 1340194"/>
              <a:gd name="connsiteY1" fmla="*/ 1753124 h 2093498"/>
              <a:gd name="connsiteX2" fmla="*/ 44404 w 1340194"/>
              <a:gd name="connsiteY2" fmla="*/ 1270763 h 2093498"/>
              <a:gd name="connsiteX3" fmla="*/ 682178 w 1340194"/>
              <a:gd name="connsiteY3" fmla="*/ 1458258 h 2093498"/>
              <a:gd name="connsiteX4" fmla="*/ 735966 w 1340194"/>
              <a:gd name="connsiteY4" fmla="*/ 1440329 h 2093498"/>
              <a:gd name="connsiteX5" fmla="*/ 831590 w 1340194"/>
              <a:gd name="connsiteY5" fmla="*/ 1410447 h 2093498"/>
              <a:gd name="connsiteX6" fmla="*/ 867449 w 1340194"/>
              <a:gd name="connsiteY6" fmla="*/ 1392517 h 2093498"/>
              <a:gd name="connsiteX7" fmla="*/ 1208107 w 1340194"/>
              <a:gd name="connsiteY7" fmla="*/ 1153458 h 2093498"/>
              <a:gd name="connsiteX8" fmla="*/ 1327636 w 1340194"/>
              <a:gd name="connsiteY8" fmla="*/ 962211 h 2093498"/>
              <a:gd name="connsiteX9" fmla="*/ 1196154 w 1340194"/>
              <a:gd name="connsiteY9" fmla="*/ 490071 h 2093498"/>
              <a:gd name="connsiteX10" fmla="*/ 1226037 w 1340194"/>
              <a:gd name="connsiteY10" fmla="*/ 179294 h 2093498"/>
              <a:gd name="connsiteX11" fmla="*/ 1243966 w 1340194"/>
              <a:gd name="connsiteY11" fmla="*/ 0 h 2093498"/>
              <a:gd name="connsiteX0" fmla="*/ 76232 w 1347609"/>
              <a:gd name="connsiteY0" fmla="*/ 2093498 h 2093498"/>
              <a:gd name="connsiteX1" fmla="*/ 63337 w 1347609"/>
              <a:gd name="connsiteY1" fmla="*/ 1753124 h 2093498"/>
              <a:gd name="connsiteX2" fmla="*/ 51819 w 1347609"/>
              <a:gd name="connsiteY2" fmla="*/ 1270763 h 2093498"/>
              <a:gd name="connsiteX3" fmla="*/ 46501 w 1347609"/>
              <a:gd name="connsiteY3" fmla="*/ 860521 h 2093498"/>
              <a:gd name="connsiteX4" fmla="*/ 689593 w 1347609"/>
              <a:gd name="connsiteY4" fmla="*/ 1458258 h 2093498"/>
              <a:gd name="connsiteX5" fmla="*/ 743381 w 1347609"/>
              <a:gd name="connsiteY5" fmla="*/ 1440329 h 2093498"/>
              <a:gd name="connsiteX6" fmla="*/ 839005 w 1347609"/>
              <a:gd name="connsiteY6" fmla="*/ 1410447 h 2093498"/>
              <a:gd name="connsiteX7" fmla="*/ 874864 w 1347609"/>
              <a:gd name="connsiteY7" fmla="*/ 1392517 h 2093498"/>
              <a:gd name="connsiteX8" fmla="*/ 1215522 w 1347609"/>
              <a:gd name="connsiteY8" fmla="*/ 1153458 h 2093498"/>
              <a:gd name="connsiteX9" fmla="*/ 1335051 w 1347609"/>
              <a:gd name="connsiteY9" fmla="*/ 962211 h 2093498"/>
              <a:gd name="connsiteX10" fmla="*/ 1203569 w 1347609"/>
              <a:gd name="connsiteY10" fmla="*/ 490071 h 2093498"/>
              <a:gd name="connsiteX11" fmla="*/ 1233452 w 1347609"/>
              <a:gd name="connsiteY11" fmla="*/ 179294 h 2093498"/>
              <a:gd name="connsiteX12" fmla="*/ 1251381 w 1347609"/>
              <a:gd name="connsiteY12" fmla="*/ 0 h 2093498"/>
              <a:gd name="connsiteX0" fmla="*/ 80215 w 1351592"/>
              <a:gd name="connsiteY0" fmla="*/ 2093498 h 2093498"/>
              <a:gd name="connsiteX1" fmla="*/ 67320 w 1351592"/>
              <a:gd name="connsiteY1" fmla="*/ 1753124 h 2093498"/>
              <a:gd name="connsiteX2" fmla="*/ 55802 w 1351592"/>
              <a:gd name="connsiteY2" fmla="*/ 1270763 h 2093498"/>
              <a:gd name="connsiteX3" fmla="*/ 50484 w 1351592"/>
              <a:gd name="connsiteY3" fmla="*/ 860521 h 2093498"/>
              <a:gd name="connsiteX4" fmla="*/ 747364 w 1351592"/>
              <a:gd name="connsiteY4" fmla="*/ 1440329 h 2093498"/>
              <a:gd name="connsiteX5" fmla="*/ 842988 w 1351592"/>
              <a:gd name="connsiteY5" fmla="*/ 1410447 h 2093498"/>
              <a:gd name="connsiteX6" fmla="*/ 878847 w 1351592"/>
              <a:gd name="connsiteY6" fmla="*/ 1392517 h 2093498"/>
              <a:gd name="connsiteX7" fmla="*/ 1219505 w 1351592"/>
              <a:gd name="connsiteY7" fmla="*/ 1153458 h 2093498"/>
              <a:gd name="connsiteX8" fmla="*/ 1339034 w 1351592"/>
              <a:gd name="connsiteY8" fmla="*/ 962211 h 2093498"/>
              <a:gd name="connsiteX9" fmla="*/ 1207552 w 1351592"/>
              <a:gd name="connsiteY9" fmla="*/ 490071 h 2093498"/>
              <a:gd name="connsiteX10" fmla="*/ 1237435 w 1351592"/>
              <a:gd name="connsiteY10" fmla="*/ 179294 h 2093498"/>
              <a:gd name="connsiteX11" fmla="*/ 1255364 w 1351592"/>
              <a:gd name="connsiteY11" fmla="*/ 0 h 2093498"/>
              <a:gd name="connsiteX0" fmla="*/ 87297 w 1358674"/>
              <a:gd name="connsiteY0" fmla="*/ 2093498 h 2093498"/>
              <a:gd name="connsiteX1" fmla="*/ 74402 w 1358674"/>
              <a:gd name="connsiteY1" fmla="*/ 1753124 h 2093498"/>
              <a:gd name="connsiteX2" fmla="*/ 62884 w 1358674"/>
              <a:gd name="connsiteY2" fmla="*/ 1270763 h 2093498"/>
              <a:gd name="connsiteX3" fmla="*/ 57566 w 1358674"/>
              <a:gd name="connsiteY3" fmla="*/ 860521 h 2093498"/>
              <a:gd name="connsiteX4" fmla="*/ 850070 w 1358674"/>
              <a:gd name="connsiteY4" fmla="*/ 1410447 h 2093498"/>
              <a:gd name="connsiteX5" fmla="*/ 885929 w 1358674"/>
              <a:gd name="connsiteY5" fmla="*/ 1392517 h 2093498"/>
              <a:gd name="connsiteX6" fmla="*/ 1226587 w 1358674"/>
              <a:gd name="connsiteY6" fmla="*/ 1153458 h 2093498"/>
              <a:gd name="connsiteX7" fmla="*/ 1346116 w 1358674"/>
              <a:gd name="connsiteY7" fmla="*/ 962211 h 2093498"/>
              <a:gd name="connsiteX8" fmla="*/ 1214634 w 1358674"/>
              <a:gd name="connsiteY8" fmla="*/ 490071 h 2093498"/>
              <a:gd name="connsiteX9" fmla="*/ 1244517 w 1358674"/>
              <a:gd name="connsiteY9" fmla="*/ 179294 h 2093498"/>
              <a:gd name="connsiteX10" fmla="*/ 1262446 w 1358674"/>
              <a:gd name="connsiteY10" fmla="*/ 0 h 2093498"/>
              <a:gd name="connsiteX0" fmla="*/ 87297 w 1359217"/>
              <a:gd name="connsiteY0" fmla="*/ 2093498 h 2093498"/>
              <a:gd name="connsiteX1" fmla="*/ 74402 w 1359217"/>
              <a:gd name="connsiteY1" fmla="*/ 1753124 h 2093498"/>
              <a:gd name="connsiteX2" fmla="*/ 62884 w 1359217"/>
              <a:gd name="connsiteY2" fmla="*/ 1270763 h 2093498"/>
              <a:gd name="connsiteX3" fmla="*/ 57566 w 1359217"/>
              <a:gd name="connsiteY3" fmla="*/ 860521 h 2093498"/>
              <a:gd name="connsiteX4" fmla="*/ 850070 w 1359217"/>
              <a:gd name="connsiteY4" fmla="*/ 1410447 h 2093498"/>
              <a:gd name="connsiteX5" fmla="*/ 1226587 w 1359217"/>
              <a:gd name="connsiteY5" fmla="*/ 1153458 h 2093498"/>
              <a:gd name="connsiteX6" fmla="*/ 1346116 w 1359217"/>
              <a:gd name="connsiteY6" fmla="*/ 962211 h 2093498"/>
              <a:gd name="connsiteX7" fmla="*/ 1214634 w 1359217"/>
              <a:gd name="connsiteY7" fmla="*/ 490071 h 2093498"/>
              <a:gd name="connsiteX8" fmla="*/ 1244517 w 1359217"/>
              <a:gd name="connsiteY8" fmla="*/ 179294 h 2093498"/>
              <a:gd name="connsiteX9" fmla="*/ 1262446 w 1359217"/>
              <a:gd name="connsiteY9" fmla="*/ 0 h 2093498"/>
              <a:gd name="connsiteX0" fmla="*/ 166617 w 1469722"/>
              <a:gd name="connsiteY0" fmla="*/ 2093498 h 2093498"/>
              <a:gd name="connsiteX1" fmla="*/ 153722 w 1469722"/>
              <a:gd name="connsiteY1" fmla="*/ 1753124 h 2093498"/>
              <a:gd name="connsiteX2" fmla="*/ 142204 w 1469722"/>
              <a:gd name="connsiteY2" fmla="*/ 1270763 h 2093498"/>
              <a:gd name="connsiteX3" fmla="*/ 136886 w 1469722"/>
              <a:gd name="connsiteY3" fmla="*/ 860521 h 2093498"/>
              <a:gd name="connsiteX4" fmla="*/ 53558 w 1469722"/>
              <a:gd name="connsiteY4" fmla="*/ 577569 h 2093498"/>
              <a:gd name="connsiteX5" fmla="*/ 1305907 w 1469722"/>
              <a:gd name="connsiteY5" fmla="*/ 1153458 h 2093498"/>
              <a:gd name="connsiteX6" fmla="*/ 1425436 w 1469722"/>
              <a:gd name="connsiteY6" fmla="*/ 962211 h 2093498"/>
              <a:gd name="connsiteX7" fmla="*/ 1293954 w 1469722"/>
              <a:gd name="connsiteY7" fmla="*/ 490071 h 2093498"/>
              <a:gd name="connsiteX8" fmla="*/ 1323837 w 1469722"/>
              <a:gd name="connsiteY8" fmla="*/ 179294 h 2093498"/>
              <a:gd name="connsiteX9" fmla="*/ 1341766 w 1469722"/>
              <a:gd name="connsiteY9" fmla="*/ 0 h 2093498"/>
              <a:gd name="connsiteX0" fmla="*/ 166617 w 1469721"/>
              <a:gd name="connsiteY0" fmla="*/ 2093498 h 2093498"/>
              <a:gd name="connsiteX1" fmla="*/ 153722 w 1469721"/>
              <a:gd name="connsiteY1" fmla="*/ 1753124 h 2093498"/>
              <a:gd name="connsiteX2" fmla="*/ 142204 w 1469721"/>
              <a:gd name="connsiteY2" fmla="*/ 1270763 h 2093498"/>
              <a:gd name="connsiteX3" fmla="*/ 136886 w 1469721"/>
              <a:gd name="connsiteY3" fmla="*/ 860521 h 2093498"/>
              <a:gd name="connsiteX4" fmla="*/ 53558 w 1469721"/>
              <a:gd name="connsiteY4" fmla="*/ 577569 h 2093498"/>
              <a:gd name="connsiteX5" fmla="*/ 1305907 w 1469721"/>
              <a:gd name="connsiteY5" fmla="*/ 1153458 h 2093498"/>
              <a:gd name="connsiteX6" fmla="*/ 1425436 w 1469721"/>
              <a:gd name="connsiteY6" fmla="*/ 962211 h 2093498"/>
              <a:gd name="connsiteX7" fmla="*/ 1293954 w 1469721"/>
              <a:gd name="connsiteY7" fmla="*/ 490071 h 2093498"/>
              <a:gd name="connsiteX8" fmla="*/ 1323837 w 1469721"/>
              <a:gd name="connsiteY8" fmla="*/ 179294 h 2093498"/>
              <a:gd name="connsiteX9" fmla="*/ 1341766 w 1469721"/>
              <a:gd name="connsiteY9" fmla="*/ 0 h 2093498"/>
              <a:gd name="connsiteX0" fmla="*/ 133478 w 1434553"/>
              <a:gd name="connsiteY0" fmla="*/ 2093498 h 2093498"/>
              <a:gd name="connsiteX1" fmla="*/ 120583 w 1434553"/>
              <a:gd name="connsiteY1" fmla="*/ 1753124 h 2093498"/>
              <a:gd name="connsiteX2" fmla="*/ 109065 w 1434553"/>
              <a:gd name="connsiteY2" fmla="*/ 1270763 h 2093498"/>
              <a:gd name="connsiteX3" fmla="*/ 103747 w 1434553"/>
              <a:gd name="connsiteY3" fmla="*/ 860521 h 2093498"/>
              <a:gd name="connsiteX4" fmla="*/ 57688 w 1434553"/>
              <a:gd name="connsiteY4" fmla="*/ 486472 h 2093498"/>
              <a:gd name="connsiteX5" fmla="*/ 1272768 w 1434553"/>
              <a:gd name="connsiteY5" fmla="*/ 1153458 h 2093498"/>
              <a:gd name="connsiteX6" fmla="*/ 1392297 w 1434553"/>
              <a:gd name="connsiteY6" fmla="*/ 962211 h 2093498"/>
              <a:gd name="connsiteX7" fmla="*/ 1260815 w 1434553"/>
              <a:gd name="connsiteY7" fmla="*/ 490071 h 2093498"/>
              <a:gd name="connsiteX8" fmla="*/ 1290698 w 1434553"/>
              <a:gd name="connsiteY8" fmla="*/ 179294 h 2093498"/>
              <a:gd name="connsiteX9" fmla="*/ 1308627 w 1434553"/>
              <a:gd name="connsiteY9" fmla="*/ 0 h 2093498"/>
              <a:gd name="connsiteX0" fmla="*/ 86926 w 1388001"/>
              <a:gd name="connsiteY0" fmla="*/ 2093498 h 2093498"/>
              <a:gd name="connsiteX1" fmla="*/ 74031 w 1388001"/>
              <a:gd name="connsiteY1" fmla="*/ 1753124 h 2093498"/>
              <a:gd name="connsiteX2" fmla="*/ 62513 w 1388001"/>
              <a:gd name="connsiteY2" fmla="*/ 1270763 h 2093498"/>
              <a:gd name="connsiteX3" fmla="*/ 57195 w 1388001"/>
              <a:gd name="connsiteY3" fmla="*/ 860521 h 2093498"/>
              <a:gd name="connsiteX4" fmla="*/ 11136 w 1388001"/>
              <a:gd name="connsiteY4" fmla="*/ 486472 h 2093498"/>
              <a:gd name="connsiteX5" fmla="*/ 1226216 w 1388001"/>
              <a:gd name="connsiteY5" fmla="*/ 1153458 h 2093498"/>
              <a:gd name="connsiteX6" fmla="*/ 1345745 w 1388001"/>
              <a:gd name="connsiteY6" fmla="*/ 962211 h 2093498"/>
              <a:gd name="connsiteX7" fmla="*/ 1214263 w 1388001"/>
              <a:gd name="connsiteY7" fmla="*/ 490071 h 2093498"/>
              <a:gd name="connsiteX8" fmla="*/ 1244146 w 1388001"/>
              <a:gd name="connsiteY8" fmla="*/ 179294 h 2093498"/>
              <a:gd name="connsiteX9" fmla="*/ 1262075 w 1388001"/>
              <a:gd name="connsiteY9" fmla="*/ 0 h 2093498"/>
              <a:gd name="connsiteX0" fmla="*/ 152271 w 1453346"/>
              <a:gd name="connsiteY0" fmla="*/ 2093498 h 2093498"/>
              <a:gd name="connsiteX1" fmla="*/ 139376 w 1453346"/>
              <a:gd name="connsiteY1" fmla="*/ 1753124 h 2093498"/>
              <a:gd name="connsiteX2" fmla="*/ 127858 w 1453346"/>
              <a:gd name="connsiteY2" fmla="*/ 1270763 h 2093498"/>
              <a:gd name="connsiteX3" fmla="*/ 76481 w 1453346"/>
              <a:gd name="connsiteY3" fmla="*/ 486472 h 2093498"/>
              <a:gd name="connsiteX4" fmla="*/ 1291561 w 1453346"/>
              <a:gd name="connsiteY4" fmla="*/ 1153458 h 2093498"/>
              <a:gd name="connsiteX5" fmla="*/ 1411090 w 1453346"/>
              <a:gd name="connsiteY5" fmla="*/ 962211 h 2093498"/>
              <a:gd name="connsiteX6" fmla="*/ 1279608 w 1453346"/>
              <a:gd name="connsiteY6" fmla="*/ 490071 h 2093498"/>
              <a:gd name="connsiteX7" fmla="*/ 1309491 w 1453346"/>
              <a:gd name="connsiteY7" fmla="*/ 179294 h 2093498"/>
              <a:gd name="connsiteX8" fmla="*/ 1327420 w 1453346"/>
              <a:gd name="connsiteY8" fmla="*/ 0 h 2093498"/>
              <a:gd name="connsiteX0" fmla="*/ 161020 w 1486368"/>
              <a:gd name="connsiteY0" fmla="*/ 2093498 h 2093498"/>
              <a:gd name="connsiteX1" fmla="*/ 148125 w 1486368"/>
              <a:gd name="connsiteY1" fmla="*/ 1753124 h 2093498"/>
              <a:gd name="connsiteX2" fmla="*/ 136607 w 1486368"/>
              <a:gd name="connsiteY2" fmla="*/ 1270763 h 2093498"/>
              <a:gd name="connsiteX3" fmla="*/ 85230 w 1486368"/>
              <a:gd name="connsiteY3" fmla="*/ 486472 h 2093498"/>
              <a:gd name="connsiteX4" fmla="*/ 1419839 w 1486368"/>
              <a:gd name="connsiteY4" fmla="*/ 962211 h 2093498"/>
              <a:gd name="connsiteX5" fmla="*/ 1288357 w 1486368"/>
              <a:gd name="connsiteY5" fmla="*/ 490071 h 2093498"/>
              <a:gd name="connsiteX6" fmla="*/ 1318240 w 1486368"/>
              <a:gd name="connsiteY6" fmla="*/ 179294 h 2093498"/>
              <a:gd name="connsiteX7" fmla="*/ 1336169 w 1486368"/>
              <a:gd name="connsiteY7" fmla="*/ 0 h 2093498"/>
              <a:gd name="connsiteX0" fmla="*/ 151398 w 1376491"/>
              <a:gd name="connsiteY0" fmla="*/ 2093498 h 2093498"/>
              <a:gd name="connsiteX1" fmla="*/ 138503 w 1376491"/>
              <a:gd name="connsiteY1" fmla="*/ 1753124 h 2093498"/>
              <a:gd name="connsiteX2" fmla="*/ 126985 w 1376491"/>
              <a:gd name="connsiteY2" fmla="*/ 1270763 h 2093498"/>
              <a:gd name="connsiteX3" fmla="*/ 75608 w 1376491"/>
              <a:gd name="connsiteY3" fmla="*/ 486472 h 2093498"/>
              <a:gd name="connsiteX4" fmla="*/ 1278735 w 1376491"/>
              <a:gd name="connsiteY4" fmla="*/ 490071 h 2093498"/>
              <a:gd name="connsiteX5" fmla="*/ 1308618 w 1376491"/>
              <a:gd name="connsiteY5" fmla="*/ 179294 h 2093498"/>
              <a:gd name="connsiteX6" fmla="*/ 1326547 w 1376491"/>
              <a:gd name="connsiteY6" fmla="*/ 0 h 2093498"/>
              <a:gd name="connsiteX0" fmla="*/ 153582 w 1404540"/>
              <a:gd name="connsiteY0" fmla="*/ 2093498 h 2093498"/>
              <a:gd name="connsiteX1" fmla="*/ 140687 w 1404540"/>
              <a:gd name="connsiteY1" fmla="*/ 1753124 h 2093498"/>
              <a:gd name="connsiteX2" fmla="*/ 129169 w 1404540"/>
              <a:gd name="connsiteY2" fmla="*/ 1270763 h 2093498"/>
              <a:gd name="connsiteX3" fmla="*/ 77792 w 1404540"/>
              <a:gd name="connsiteY3" fmla="*/ 486472 h 2093498"/>
              <a:gd name="connsiteX4" fmla="*/ 1310802 w 1404540"/>
              <a:gd name="connsiteY4" fmla="*/ 179294 h 2093498"/>
              <a:gd name="connsiteX5" fmla="*/ 1328731 w 1404540"/>
              <a:gd name="connsiteY5" fmla="*/ 0 h 2093498"/>
              <a:gd name="connsiteX0" fmla="*/ 154894 w 1330042"/>
              <a:gd name="connsiteY0" fmla="*/ 2093498 h 2093498"/>
              <a:gd name="connsiteX1" fmla="*/ 141999 w 1330042"/>
              <a:gd name="connsiteY1" fmla="*/ 1753124 h 2093498"/>
              <a:gd name="connsiteX2" fmla="*/ 130481 w 1330042"/>
              <a:gd name="connsiteY2" fmla="*/ 1270763 h 2093498"/>
              <a:gd name="connsiteX3" fmla="*/ 79104 w 1330042"/>
              <a:gd name="connsiteY3" fmla="*/ 486472 h 2093498"/>
              <a:gd name="connsiteX4" fmla="*/ 1330043 w 1330042"/>
              <a:gd name="connsiteY4" fmla="*/ 0 h 2093498"/>
              <a:gd name="connsiteX0" fmla="*/ 95093 w 164580"/>
              <a:gd name="connsiteY0" fmla="*/ 1924320 h 1924320"/>
              <a:gd name="connsiteX1" fmla="*/ 82198 w 164580"/>
              <a:gd name="connsiteY1" fmla="*/ 1583946 h 1924320"/>
              <a:gd name="connsiteX2" fmla="*/ 70680 w 164580"/>
              <a:gd name="connsiteY2" fmla="*/ 1101585 h 1924320"/>
              <a:gd name="connsiteX3" fmla="*/ 19303 w 164580"/>
              <a:gd name="connsiteY3" fmla="*/ 317294 h 1924320"/>
              <a:gd name="connsiteX4" fmla="*/ 164581 w 164580"/>
              <a:gd name="connsiteY4" fmla="*/ 0 h 1924320"/>
              <a:gd name="connsiteX0" fmla="*/ 39082 w 125403"/>
              <a:gd name="connsiteY0" fmla="*/ 1924320 h 1924320"/>
              <a:gd name="connsiteX1" fmla="*/ 26187 w 125403"/>
              <a:gd name="connsiteY1" fmla="*/ 1583946 h 1924320"/>
              <a:gd name="connsiteX2" fmla="*/ 14669 w 125403"/>
              <a:gd name="connsiteY2" fmla="*/ 1101585 h 1924320"/>
              <a:gd name="connsiteX3" fmla="*/ 124792 w 125403"/>
              <a:gd name="connsiteY3" fmla="*/ 265239 h 1924320"/>
              <a:gd name="connsiteX4" fmla="*/ 108570 w 125403"/>
              <a:gd name="connsiteY4" fmla="*/ 0 h 1924320"/>
              <a:gd name="connsiteX0" fmla="*/ 85033 w 170830"/>
              <a:gd name="connsiteY0" fmla="*/ 1950347 h 1950347"/>
              <a:gd name="connsiteX1" fmla="*/ 72138 w 170830"/>
              <a:gd name="connsiteY1" fmla="*/ 1609973 h 1950347"/>
              <a:gd name="connsiteX2" fmla="*/ 60620 w 170830"/>
              <a:gd name="connsiteY2" fmla="*/ 1127612 h 1950347"/>
              <a:gd name="connsiteX3" fmla="*/ 170743 w 170830"/>
              <a:gd name="connsiteY3" fmla="*/ 291266 h 1950347"/>
              <a:gd name="connsiteX4" fmla="*/ 98617 w 170830"/>
              <a:gd name="connsiteY4" fmla="*/ 0 h 1950347"/>
              <a:gd name="connsiteX0" fmla="*/ 91281 w 146029"/>
              <a:gd name="connsiteY0" fmla="*/ 1950347 h 1950347"/>
              <a:gd name="connsiteX1" fmla="*/ 78386 w 146029"/>
              <a:gd name="connsiteY1" fmla="*/ 1609973 h 1950347"/>
              <a:gd name="connsiteX2" fmla="*/ 66868 w 146029"/>
              <a:gd name="connsiteY2" fmla="*/ 1127612 h 1950347"/>
              <a:gd name="connsiteX3" fmla="*/ 145933 w 146029"/>
              <a:gd name="connsiteY3" fmla="*/ 681677 h 1950347"/>
              <a:gd name="connsiteX4" fmla="*/ 104865 w 146029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4 w 211918"/>
              <a:gd name="connsiteY4" fmla="*/ 0 h 1950347"/>
              <a:gd name="connsiteX0" fmla="*/ 76440 w 211918"/>
              <a:gd name="connsiteY0" fmla="*/ 1950347 h 1950347"/>
              <a:gd name="connsiteX1" fmla="*/ 63545 w 211918"/>
              <a:gd name="connsiteY1" fmla="*/ 1609973 h 1950347"/>
              <a:gd name="connsiteX2" fmla="*/ 52027 w 211918"/>
              <a:gd name="connsiteY2" fmla="*/ 1127612 h 1950347"/>
              <a:gd name="connsiteX3" fmla="*/ 211842 w 211918"/>
              <a:gd name="connsiteY3" fmla="*/ 395377 h 1950347"/>
              <a:gd name="connsiteX4" fmla="*/ 90023 w 211918"/>
              <a:gd name="connsiteY4" fmla="*/ 0 h 1950347"/>
              <a:gd name="connsiteX0" fmla="*/ 79068 w 214545"/>
              <a:gd name="connsiteY0" fmla="*/ 2102867 h 2102867"/>
              <a:gd name="connsiteX1" fmla="*/ 66173 w 214545"/>
              <a:gd name="connsiteY1" fmla="*/ 1762493 h 2102867"/>
              <a:gd name="connsiteX2" fmla="*/ 54655 w 214545"/>
              <a:gd name="connsiteY2" fmla="*/ 1280132 h 2102867"/>
              <a:gd name="connsiteX3" fmla="*/ 214470 w 214545"/>
              <a:gd name="connsiteY3" fmla="*/ 547897 h 2102867"/>
              <a:gd name="connsiteX4" fmla="*/ 92651 w 214545"/>
              <a:gd name="connsiteY4" fmla="*/ 152520 h 2102867"/>
              <a:gd name="connsiteX0" fmla="*/ 373786 w 509263"/>
              <a:gd name="connsiteY0" fmla="*/ 2102867 h 2102867"/>
              <a:gd name="connsiteX1" fmla="*/ 44 w 509263"/>
              <a:gd name="connsiteY1" fmla="*/ 1862533 h 2102867"/>
              <a:gd name="connsiteX2" fmla="*/ 349373 w 509263"/>
              <a:gd name="connsiteY2" fmla="*/ 1280132 h 2102867"/>
              <a:gd name="connsiteX3" fmla="*/ 509188 w 509263"/>
              <a:gd name="connsiteY3" fmla="*/ 547897 h 2102867"/>
              <a:gd name="connsiteX4" fmla="*/ 387369 w 509263"/>
              <a:gd name="connsiteY4" fmla="*/ 152520 h 2102867"/>
              <a:gd name="connsiteX0" fmla="*/ 148150 w 513543"/>
              <a:gd name="connsiteY0" fmla="*/ 2116090 h 2116089"/>
              <a:gd name="connsiteX1" fmla="*/ 4324 w 513543"/>
              <a:gd name="connsiteY1" fmla="*/ 1862533 h 2116089"/>
              <a:gd name="connsiteX2" fmla="*/ 353653 w 513543"/>
              <a:gd name="connsiteY2" fmla="*/ 1280132 h 2116089"/>
              <a:gd name="connsiteX3" fmla="*/ 513468 w 513543"/>
              <a:gd name="connsiteY3" fmla="*/ 547897 h 2116089"/>
              <a:gd name="connsiteX4" fmla="*/ 391649 w 513543"/>
              <a:gd name="connsiteY4" fmla="*/ 152520 h 2116089"/>
              <a:gd name="connsiteX0" fmla="*/ 153313 w 537777"/>
              <a:gd name="connsiteY0" fmla="*/ 2118208 h 2118209"/>
              <a:gd name="connsiteX1" fmla="*/ 9487 w 537777"/>
              <a:gd name="connsiteY1" fmla="*/ 1864651 h 2118209"/>
              <a:gd name="connsiteX2" fmla="*/ 482556 w 537777"/>
              <a:gd name="connsiteY2" fmla="*/ 1374242 h 2118209"/>
              <a:gd name="connsiteX3" fmla="*/ 518631 w 537777"/>
              <a:gd name="connsiteY3" fmla="*/ 550015 h 2118209"/>
              <a:gd name="connsiteX4" fmla="*/ 396812 w 537777"/>
              <a:gd name="connsiteY4" fmla="*/ 154638 h 2118209"/>
              <a:gd name="connsiteX0" fmla="*/ 153313 w 552372"/>
              <a:gd name="connsiteY0" fmla="*/ 2098801 h 2098801"/>
              <a:gd name="connsiteX1" fmla="*/ 9487 w 552372"/>
              <a:gd name="connsiteY1" fmla="*/ 1845244 h 2098801"/>
              <a:gd name="connsiteX2" fmla="*/ 482556 w 552372"/>
              <a:gd name="connsiteY2" fmla="*/ 1354835 h 2098801"/>
              <a:gd name="connsiteX3" fmla="*/ 518631 w 552372"/>
              <a:gd name="connsiteY3" fmla="*/ 530608 h 2098801"/>
              <a:gd name="connsiteX4" fmla="*/ 179266 w 552372"/>
              <a:gd name="connsiteY4" fmla="*/ 157653 h 2098801"/>
              <a:gd name="connsiteX0" fmla="*/ 208573 w 607632"/>
              <a:gd name="connsiteY0" fmla="*/ 2538649 h 2538649"/>
              <a:gd name="connsiteX1" fmla="*/ 64747 w 607632"/>
              <a:gd name="connsiteY1" fmla="*/ 2285092 h 2538649"/>
              <a:gd name="connsiteX2" fmla="*/ 537816 w 607632"/>
              <a:gd name="connsiteY2" fmla="*/ 1794683 h 2538649"/>
              <a:gd name="connsiteX3" fmla="*/ 573891 w 607632"/>
              <a:gd name="connsiteY3" fmla="*/ 970456 h 2538649"/>
              <a:gd name="connsiteX4" fmla="*/ 58357 w 607632"/>
              <a:gd name="connsiteY4" fmla="*/ 104307 h 2538649"/>
              <a:gd name="connsiteX0" fmla="*/ 208573 w 592295"/>
              <a:gd name="connsiteY0" fmla="*/ 2538649 h 2538649"/>
              <a:gd name="connsiteX1" fmla="*/ 459551 w 592295"/>
              <a:gd name="connsiteY1" fmla="*/ 2346754 h 2538649"/>
              <a:gd name="connsiteX2" fmla="*/ 537816 w 592295"/>
              <a:gd name="connsiteY2" fmla="*/ 1794683 h 2538649"/>
              <a:gd name="connsiteX3" fmla="*/ 573891 w 592295"/>
              <a:gd name="connsiteY3" fmla="*/ 970456 h 2538649"/>
              <a:gd name="connsiteX4" fmla="*/ 58357 w 592295"/>
              <a:gd name="connsiteY4" fmla="*/ 104307 h 2538649"/>
              <a:gd name="connsiteX0" fmla="*/ 400526 w 592295"/>
              <a:gd name="connsiteY0" fmla="*/ 2754697 h 2754697"/>
              <a:gd name="connsiteX1" fmla="*/ 459551 w 592295"/>
              <a:gd name="connsiteY1" fmla="*/ 2346754 h 2754697"/>
              <a:gd name="connsiteX2" fmla="*/ 537816 w 592295"/>
              <a:gd name="connsiteY2" fmla="*/ 1794683 h 2754697"/>
              <a:gd name="connsiteX3" fmla="*/ 573891 w 592295"/>
              <a:gd name="connsiteY3" fmla="*/ 970456 h 2754697"/>
              <a:gd name="connsiteX4" fmla="*/ 58357 w 592295"/>
              <a:gd name="connsiteY4" fmla="*/ 104307 h 2754697"/>
              <a:gd name="connsiteX0" fmla="*/ 403174 w 563338"/>
              <a:gd name="connsiteY0" fmla="*/ 2750352 h 2750352"/>
              <a:gd name="connsiteX1" fmla="*/ 462199 w 563338"/>
              <a:gd name="connsiteY1" fmla="*/ 2342409 h 2750352"/>
              <a:gd name="connsiteX2" fmla="*/ 540464 w 563338"/>
              <a:gd name="connsiteY2" fmla="*/ 1790338 h 2750352"/>
              <a:gd name="connsiteX3" fmla="*/ 536556 w 563338"/>
              <a:gd name="connsiteY3" fmla="*/ 1028875 h 2750352"/>
              <a:gd name="connsiteX4" fmla="*/ 61005 w 563338"/>
              <a:gd name="connsiteY4" fmla="*/ 99962 h 2750352"/>
              <a:gd name="connsiteX0" fmla="*/ 403174 w 542506"/>
              <a:gd name="connsiteY0" fmla="*/ 2750352 h 2750352"/>
              <a:gd name="connsiteX1" fmla="*/ 462199 w 542506"/>
              <a:gd name="connsiteY1" fmla="*/ 2342409 h 2750352"/>
              <a:gd name="connsiteX2" fmla="*/ 540464 w 542506"/>
              <a:gd name="connsiteY2" fmla="*/ 1790338 h 2750352"/>
              <a:gd name="connsiteX3" fmla="*/ 536556 w 542506"/>
              <a:gd name="connsiteY3" fmla="*/ 1028875 h 2750352"/>
              <a:gd name="connsiteX4" fmla="*/ 61005 w 542506"/>
              <a:gd name="connsiteY4" fmla="*/ 99962 h 2750352"/>
              <a:gd name="connsiteX0" fmla="*/ 403174 w 548069"/>
              <a:gd name="connsiteY0" fmla="*/ 2750352 h 2750352"/>
              <a:gd name="connsiteX1" fmla="*/ 462199 w 548069"/>
              <a:gd name="connsiteY1" fmla="*/ 2342409 h 2750352"/>
              <a:gd name="connsiteX2" fmla="*/ 540464 w 548069"/>
              <a:gd name="connsiteY2" fmla="*/ 1790338 h 2750352"/>
              <a:gd name="connsiteX3" fmla="*/ 536556 w 548069"/>
              <a:gd name="connsiteY3" fmla="*/ 1028875 h 2750352"/>
              <a:gd name="connsiteX4" fmla="*/ 61005 w 548069"/>
              <a:gd name="connsiteY4" fmla="*/ 99962 h 2750352"/>
              <a:gd name="connsiteX0" fmla="*/ 342169 w 491873"/>
              <a:gd name="connsiteY0" fmla="*/ 2650390 h 2650390"/>
              <a:gd name="connsiteX1" fmla="*/ 401194 w 491873"/>
              <a:gd name="connsiteY1" fmla="*/ 2242447 h 2650390"/>
              <a:gd name="connsiteX2" fmla="*/ 479459 w 491873"/>
              <a:gd name="connsiteY2" fmla="*/ 1690376 h 2650390"/>
              <a:gd name="connsiteX3" fmla="*/ 475551 w 491873"/>
              <a:gd name="connsiteY3" fmla="*/ 928913 h 2650390"/>
              <a:gd name="connsiteX4" fmla="*/ 273797 w 491873"/>
              <a:gd name="connsiteY4" fmla="*/ 539864 h 2650390"/>
              <a:gd name="connsiteX5" fmla="*/ 0 w 491873"/>
              <a:gd name="connsiteY5" fmla="*/ 0 h 2650390"/>
              <a:gd name="connsiteX0" fmla="*/ 342169 w 491250"/>
              <a:gd name="connsiteY0" fmla="*/ 2650390 h 2650390"/>
              <a:gd name="connsiteX1" fmla="*/ 412140 w 491250"/>
              <a:gd name="connsiteY1" fmla="*/ 2309950 h 2650390"/>
              <a:gd name="connsiteX2" fmla="*/ 479459 w 491250"/>
              <a:gd name="connsiteY2" fmla="*/ 1690376 h 2650390"/>
              <a:gd name="connsiteX3" fmla="*/ 475551 w 491250"/>
              <a:gd name="connsiteY3" fmla="*/ 928913 h 2650390"/>
              <a:gd name="connsiteX4" fmla="*/ 273797 w 491250"/>
              <a:gd name="connsiteY4" fmla="*/ 539864 h 2650390"/>
              <a:gd name="connsiteX5" fmla="*/ 0 w 491250"/>
              <a:gd name="connsiteY5" fmla="*/ 0 h 2650390"/>
              <a:gd name="connsiteX0" fmla="*/ 443541 w 491250"/>
              <a:gd name="connsiteY0" fmla="*/ 2621532 h 2621532"/>
              <a:gd name="connsiteX1" fmla="*/ 412140 w 491250"/>
              <a:gd name="connsiteY1" fmla="*/ 2309950 h 2621532"/>
              <a:gd name="connsiteX2" fmla="*/ 479459 w 491250"/>
              <a:gd name="connsiteY2" fmla="*/ 1690376 h 2621532"/>
              <a:gd name="connsiteX3" fmla="*/ 475551 w 491250"/>
              <a:gd name="connsiteY3" fmla="*/ 928913 h 2621532"/>
              <a:gd name="connsiteX4" fmla="*/ 273797 w 491250"/>
              <a:gd name="connsiteY4" fmla="*/ 539864 h 2621532"/>
              <a:gd name="connsiteX5" fmla="*/ 0 w 491250"/>
              <a:gd name="connsiteY5" fmla="*/ 0 h 2621532"/>
              <a:gd name="connsiteX0" fmla="*/ 443541 w 478176"/>
              <a:gd name="connsiteY0" fmla="*/ 2621532 h 2621532"/>
              <a:gd name="connsiteX1" fmla="*/ 412140 w 478176"/>
              <a:gd name="connsiteY1" fmla="*/ 2309950 h 2621532"/>
              <a:gd name="connsiteX2" fmla="*/ 319184 w 478176"/>
              <a:gd name="connsiteY2" fmla="*/ 1553707 h 2621532"/>
              <a:gd name="connsiteX3" fmla="*/ 475551 w 478176"/>
              <a:gd name="connsiteY3" fmla="*/ 928913 h 2621532"/>
              <a:gd name="connsiteX4" fmla="*/ 273797 w 478176"/>
              <a:gd name="connsiteY4" fmla="*/ 539864 h 2621532"/>
              <a:gd name="connsiteX5" fmla="*/ 0 w 478176"/>
              <a:gd name="connsiteY5" fmla="*/ 0 h 2621532"/>
              <a:gd name="connsiteX0" fmla="*/ 443541 w 443836"/>
              <a:gd name="connsiteY0" fmla="*/ 2621532 h 2621532"/>
              <a:gd name="connsiteX1" fmla="*/ 412140 w 443836"/>
              <a:gd name="connsiteY1" fmla="*/ 2309950 h 2621532"/>
              <a:gd name="connsiteX2" fmla="*/ 319184 w 443836"/>
              <a:gd name="connsiteY2" fmla="*/ 1553707 h 2621532"/>
              <a:gd name="connsiteX3" fmla="*/ 108532 w 443836"/>
              <a:gd name="connsiteY3" fmla="*/ 1273987 h 2621532"/>
              <a:gd name="connsiteX4" fmla="*/ 273797 w 443836"/>
              <a:gd name="connsiteY4" fmla="*/ 539864 h 2621532"/>
              <a:gd name="connsiteX5" fmla="*/ 0 w 443836"/>
              <a:gd name="connsiteY5" fmla="*/ 0 h 2621532"/>
              <a:gd name="connsiteX0" fmla="*/ 507802 w 508097"/>
              <a:gd name="connsiteY0" fmla="*/ 2621532 h 2621532"/>
              <a:gd name="connsiteX1" fmla="*/ 476401 w 508097"/>
              <a:gd name="connsiteY1" fmla="*/ 2309950 h 2621532"/>
              <a:gd name="connsiteX2" fmla="*/ 383445 w 508097"/>
              <a:gd name="connsiteY2" fmla="*/ 1553707 h 2621532"/>
              <a:gd name="connsiteX3" fmla="*/ 172793 w 508097"/>
              <a:gd name="connsiteY3" fmla="*/ 1273987 h 2621532"/>
              <a:gd name="connsiteX4" fmla="*/ 20775 w 508097"/>
              <a:gd name="connsiteY4" fmla="*/ 1168857 h 2621532"/>
              <a:gd name="connsiteX5" fmla="*/ 64261 w 508097"/>
              <a:gd name="connsiteY5" fmla="*/ 0 h 2621532"/>
              <a:gd name="connsiteX0" fmla="*/ 857995 w 858290"/>
              <a:gd name="connsiteY0" fmla="*/ 1618356 h 1618356"/>
              <a:gd name="connsiteX1" fmla="*/ 826594 w 858290"/>
              <a:gd name="connsiteY1" fmla="*/ 1306774 h 1618356"/>
              <a:gd name="connsiteX2" fmla="*/ 733638 w 858290"/>
              <a:gd name="connsiteY2" fmla="*/ 550531 h 1618356"/>
              <a:gd name="connsiteX3" fmla="*/ 522986 w 858290"/>
              <a:gd name="connsiteY3" fmla="*/ 270811 h 1618356"/>
              <a:gd name="connsiteX4" fmla="*/ 370968 w 858290"/>
              <a:gd name="connsiteY4" fmla="*/ 165681 h 1618356"/>
              <a:gd name="connsiteX5" fmla="*/ 0 w 858290"/>
              <a:gd name="connsiteY5" fmla="*/ 0 h 1618356"/>
              <a:gd name="connsiteX0" fmla="*/ 808754 w 809049"/>
              <a:gd name="connsiteY0" fmla="*/ 1573252 h 1573252"/>
              <a:gd name="connsiteX1" fmla="*/ 777353 w 809049"/>
              <a:gd name="connsiteY1" fmla="*/ 1261670 h 1573252"/>
              <a:gd name="connsiteX2" fmla="*/ 684397 w 809049"/>
              <a:gd name="connsiteY2" fmla="*/ 505427 h 1573252"/>
              <a:gd name="connsiteX3" fmla="*/ 473745 w 809049"/>
              <a:gd name="connsiteY3" fmla="*/ 225707 h 1573252"/>
              <a:gd name="connsiteX4" fmla="*/ 321727 w 809049"/>
              <a:gd name="connsiteY4" fmla="*/ 120577 h 1573252"/>
              <a:gd name="connsiteX5" fmla="*/ 0 w 809049"/>
              <a:gd name="connsiteY5" fmla="*/ -1 h 1573252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473745 w 809049"/>
              <a:gd name="connsiteY3" fmla="*/ 225708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808754 w 809049"/>
              <a:gd name="connsiteY0" fmla="*/ 1573253 h 1573253"/>
              <a:gd name="connsiteX1" fmla="*/ 777353 w 809049"/>
              <a:gd name="connsiteY1" fmla="*/ 1261671 h 1573253"/>
              <a:gd name="connsiteX2" fmla="*/ 684397 w 809049"/>
              <a:gd name="connsiteY2" fmla="*/ 505428 h 1573253"/>
              <a:gd name="connsiteX3" fmla="*/ 500131 w 809049"/>
              <a:gd name="connsiteY3" fmla="*/ 175495 h 1573253"/>
              <a:gd name="connsiteX4" fmla="*/ 321727 w 809049"/>
              <a:gd name="connsiteY4" fmla="*/ 120578 h 1573253"/>
              <a:gd name="connsiteX5" fmla="*/ 0 w 809049"/>
              <a:gd name="connsiteY5" fmla="*/ 0 h 1573253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600728 w 909646"/>
              <a:gd name="connsiteY3" fmla="*/ 2050726 h 3448484"/>
              <a:gd name="connsiteX4" fmla="*/ 422324 w 909646"/>
              <a:gd name="connsiteY4" fmla="*/ 1995809 h 3448484"/>
              <a:gd name="connsiteX5" fmla="*/ 0 w 909646"/>
              <a:gd name="connsiteY5" fmla="*/ 0 h 3448484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600728 w 909646"/>
              <a:gd name="connsiteY3" fmla="*/ 2050726 h 3448484"/>
              <a:gd name="connsiteX4" fmla="*/ 362841 w 909646"/>
              <a:gd name="connsiteY4" fmla="*/ 327664 h 3448484"/>
              <a:gd name="connsiteX5" fmla="*/ 0 w 909646"/>
              <a:gd name="connsiteY5" fmla="*/ 0 h 3448484"/>
              <a:gd name="connsiteX0" fmla="*/ 909351 w 909646"/>
              <a:gd name="connsiteY0" fmla="*/ 3448484 h 3448484"/>
              <a:gd name="connsiteX1" fmla="*/ 877950 w 909646"/>
              <a:gd name="connsiteY1" fmla="*/ 3136902 h 3448484"/>
              <a:gd name="connsiteX2" fmla="*/ 784994 w 909646"/>
              <a:gd name="connsiteY2" fmla="*/ 2380659 h 3448484"/>
              <a:gd name="connsiteX3" fmla="*/ 529740 w 909646"/>
              <a:gd name="connsiteY3" fmla="*/ 381339 h 3448484"/>
              <a:gd name="connsiteX4" fmla="*/ 362841 w 909646"/>
              <a:gd name="connsiteY4" fmla="*/ 327664 h 3448484"/>
              <a:gd name="connsiteX5" fmla="*/ 0 w 909646"/>
              <a:gd name="connsiteY5" fmla="*/ 0 h 3448484"/>
              <a:gd name="connsiteX0" fmla="*/ 909351 w 910614"/>
              <a:gd name="connsiteY0" fmla="*/ 3448484 h 3466534"/>
              <a:gd name="connsiteX1" fmla="*/ 877950 w 910614"/>
              <a:gd name="connsiteY1" fmla="*/ 3136902 h 3466534"/>
              <a:gd name="connsiteX2" fmla="*/ 690480 w 910614"/>
              <a:gd name="connsiteY2" fmla="*/ 254799 h 3466534"/>
              <a:gd name="connsiteX3" fmla="*/ 529740 w 910614"/>
              <a:gd name="connsiteY3" fmla="*/ 381339 h 3466534"/>
              <a:gd name="connsiteX4" fmla="*/ 362841 w 910614"/>
              <a:gd name="connsiteY4" fmla="*/ 327664 h 3466534"/>
              <a:gd name="connsiteX5" fmla="*/ 0 w 910614"/>
              <a:gd name="connsiteY5" fmla="*/ 0 h 3466534"/>
              <a:gd name="connsiteX0" fmla="*/ 909351 w 909445"/>
              <a:gd name="connsiteY0" fmla="*/ 3448484 h 3448484"/>
              <a:gd name="connsiteX1" fmla="*/ 828924 w 909445"/>
              <a:gd name="connsiteY1" fmla="*/ 245880 h 3448484"/>
              <a:gd name="connsiteX2" fmla="*/ 690480 w 909445"/>
              <a:gd name="connsiteY2" fmla="*/ 254799 h 3448484"/>
              <a:gd name="connsiteX3" fmla="*/ 529740 w 909445"/>
              <a:gd name="connsiteY3" fmla="*/ 381339 h 3448484"/>
              <a:gd name="connsiteX4" fmla="*/ 362841 w 909445"/>
              <a:gd name="connsiteY4" fmla="*/ 327664 h 3448484"/>
              <a:gd name="connsiteX5" fmla="*/ 0 w 909445"/>
              <a:gd name="connsiteY5" fmla="*/ 0 h 3448484"/>
              <a:gd name="connsiteX0" fmla="*/ 909351 w 909351"/>
              <a:gd name="connsiteY0" fmla="*/ 3448484 h 3448484"/>
              <a:gd name="connsiteX1" fmla="*/ 690480 w 909351"/>
              <a:gd name="connsiteY1" fmla="*/ 254799 h 3448484"/>
              <a:gd name="connsiteX2" fmla="*/ 529740 w 909351"/>
              <a:gd name="connsiteY2" fmla="*/ 381339 h 3448484"/>
              <a:gd name="connsiteX3" fmla="*/ 362841 w 909351"/>
              <a:gd name="connsiteY3" fmla="*/ 327664 h 3448484"/>
              <a:gd name="connsiteX4" fmla="*/ 0 w 909351"/>
              <a:gd name="connsiteY4" fmla="*/ 0 h 3448484"/>
              <a:gd name="connsiteX0" fmla="*/ 882927 w 882927"/>
              <a:gd name="connsiteY0" fmla="*/ 301642 h 475968"/>
              <a:gd name="connsiteX1" fmla="*/ 690480 w 882927"/>
              <a:gd name="connsiteY1" fmla="*/ 296463 h 475968"/>
              <a:gd name="connsiteX2" fmla="*/ 529740 w 882927"/>
              <a:gd name="connsiteY2" fmla="*/ 423003 h 475968"/>
              <a:gd name="connsiteX3" fmla="*/ 362841 w 882927"/>
              <a:gd name="connsiteY3" fmla="*/ 369328 h 475968"/>
              <a:gd name="connsiteX4" fmla="*/ 0 w 882927"/>
              <a:gd name="connsiteY4" fmla="*/ 41664 h 475968"/>
              <a:gd name="connsiteX0" fmla="*/ 882927 w 882927"/>
              <a:gd name="connsiteY0" fmla="*/ 259978 h 434304"/>
              <a:gd name="connsiteX1" fmla="*/ 690480 w 882927"/>
              <a:gd name="connsiteY1" fmla="*/ 254799 h 434304"/>
              <a:gd name="connsiteX2" fmla="*/ 529740 w 882927"/>
              <a:gd name="connsiteY2" fmla="*/ 381339 h 434304"/>
              <a:gd name="connsiteX3" fmla="*/ 362841 w 882927"/>
              <a:gd name="connsiteY3" fmla="*/ 327664 h 434304"/>
              <a:gd name="connsiteX4" fmla="*/ 0 w 882927"/>
              <a:gd name="connsiteY4" fmla="*/ 0 h 434304"/>
              <a:gd name="connsiteX0" fmla="*/ 882927 w 882927"/>
              <a:gd name="connsiteY0" fmla="*/ 259978 h 429401"/>
              <a:gd name="connsiteX1" fmla="*/ 622234 w 882927"/>
              <a:gd name="connsiteY1" fmla="*/ 215013 h 429401"/>
              <a:gd name="connsiteX2" fmla="*/ 529740 w 882927"/>
              <a:gd name="connsiteY2" fmla="*/ 381339 h 429401"/>
              <a:gd name="connsiteX3" fmla="*/ 362841 w 882927"/>
              <a:gd name="connsiteY3" fmla="*/ 327664 h 429401"/>
              <a:gd name="connsiteX4" fmla="*/ 0 w 882927"/>
              <a:gd name="connsiteY4" fmla="*/ 0 h 4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927" h="429401">
                <a:moveTo>
                  <a:pt x="882927" y="259978"/>
                </a:moveTo>
                <a:cubicBezTo>
                  <a:pt x="737651" y="216140"/>
                  <a:pt x="681098" y="194786"/>
                  <a:pt x="622234" y="215013"/>
                </a:cubicBezTo>
                <a:cubicBezTo>
                  <a:pt x="563370" y="235240"/>
                  <a:pt x="662793" y="546324"/>
                  <a:pt x="529740" y="381339"/>
                </a:cubicBezTo>
                <a:cubicBezTo>
                  <a:pt x="430488" y="379172"/>
                  <a:pt x="499543" y="448886"/>
                  <a:pt x="362841" y="327664"/>
                </a:cubicBezTo>
                <a:cubicBezTo>
                  <a:pt x="268142" y="290559"/>
                  <a:pt x="54184" y="101792"/>
                  <a:pt x="0" y="0"/>
                </a:cubicBezTo>
              </a:path>
            </a:pathLst>
          </a:custGeom>
          <a:noFill/>
          <a:ln w="47625" cmpd="tri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4760" y="2848028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7196" y="3502614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Dowolny kształt 102"/>
          <p:cNvSpPr/>
          <p:nvPr/>
        </p:nvSpPr>
        <p:spPr>
          <a:xfrm rot="20216580" flipH="1">
            <a:off x="3254437" y="3490346"/>
            <a:ext cx="729970" cy="1256362"/>
          </a:xfrm>
          <a:custGeom>
            <a:avLst/>
            <a:gdLst>
              <a:gd name="connsiteX0" fmla="*/ 143220 w 209335"/>
              <a:gd name="connsiteY0" fmla="*/ 0 h 1146078"/>
              <a:gd name="connsiteX1" fmla="*/ 209321 w 209335"/>
              <a:gd name="connsiteY1" fmla="*/ 903383 h 1146078"/>
              <a:gd name="connsiteX2" fmla="*/ 176270 w 209335"/>
              <a:gd name="connsiteY2" fmla="*/ 1013552 h 1146078"/>
              <a:gd name="connsiteX3" fmla="*/ 154237 w 209335"/>
              <a:gd name="connsiteY3" fmla="*/ 1079653 h 1146078"/>
              <a:gd name="connsiteX4" fmla="*/ 110169 w 209335"/>
              <a:gd name="connsiteY4" fmla="*/ 1134737 h 1146078"/>
              <a:gd name="connsiteX5" fmla="*/ 22034 w 209335"/>
              <a:gd name="connsiteY5" fmla="*/ 1145754 h 1146078"/>
              <a:gd name="connsiteX6" fmla="*/ 0 w 209335"/>
              <a:gd name="connsiteY6" fmla="*/ 1145754 h 1146078"/>
              <a:gd name="connsiteX0" fmla="*/ 143220 w 223621"/>
              <a:gd name="connsiteY0" fmla="*/ 0 h 1146078"/>
              <a:gd name="connsiteX1" fmla="*/ 223608 w 223621"/>
              <a:gd name="connsiteY1" fmla="*/ 505714 h 1146078"/>
              <a:gd name="connsiteX2" fmla="*/ 176270 w 223621"/>
              <a:gd name="connsiteY2" fmla="*/ 1013552 h 1146078"/>
              <a:gd name="connsiteX3" fmla="*/ 154237 w 223621"/>
              <a:gd name="connsiteY3" fmla="*/ 1079653 h 1146078"/>
              <a:gd name="connsiteX4" fmla="*/ 110169 w 223621"/>
              <a:gd name="connsiteY4" fmla="*/ 1134737 h 1146078"/>
              <a:gd name="connsiteX5" fmla="*/ 22034 w 223621"/>
              <a:gd name="connsiteY5" fmla="*/ 1145754 h 1146078"/>
              <a:gd name="connsiteX6" fmla="*/ 0 w 223621"/>
              <a:gd name="connsiteY6" fmla="*/ 1145754 h 1146078"/>
              <a:gd name="connsiteX0" fmla="*/ 143220 w 236008"/>
              <a:gd name="connsiteY0" fmla="*/ 0 h 1146078"/>
              <a:gd name="connsiteX1" fmla="*/ 223608 w 236008"/>
              <a:gd name="connsiteY1" fmla="*/ 505714 h 1146078"/>
              <a:gd name="connsiteX2" fmla="*/ 228658 w 236008"/>
              <a:gd name="connsiteY2" fmla="*/ 732564 h 1146078"/>
              <a:gd name="connsiteX3" fmla="*/ 154237 w 236008"/>
              <a:gd name="connsiteY3" fmla="*/ 1079653 h 1146078"/>
              <a:gd name="connsiteX4" fmla="*/ 110169 w 236008"/>
              <a:gd name="connsiteY4" fmla="*/ 1134737 h 1146078"/>
              <a:gd name="connsiteX5" fmla="*/ 22034 w 236008"/>
              <a:gd name="connsiteY5" fmla="*/ 1145754 h 1146078"/>
              <a:gd name="connsiteX6" fmla="*/ 0 w 236008"/>
              <a:gd name="connsiteY6" fmla="*/ 1145754 h 1146078"/>
              <a:gd name="connsiteX0" fmla="*/ 143220 w 232833"/>
              <a:gd name="connsiteY0" fmla="*/ 0 h 1155047"/>
              <a:gd name="connsiteX1" fmla="*/ 223608 w 232833"/>
              <a:gd name="connsiteY1" fmla="*/ 505714 h 1155047"/>
              <a:gd name="connsiteX2" fmla="*/ 228658 w 232833"/>
              <a:gd name="connsiteY2" fmla="*/ 732564 h 1155047"/>
              <a:gd name="connsiteX3" fmla="*/ 201862 w 232833"/>
              <a:gd name="connsiteY3" fmla="*/ 905822 h 1155047"/>
              <a:gd name="connsiteX4" fmla="*/ 110169 w 232833"/>
              <a:gd name="connsiteY4" fmla="*/ 1134737 h 1155047"/>
              <a:gd name="connsiteX5" fmla="*/ 22034 w 232833"/>
              <a:gd name="connsiteY5" fmla="*/ 1145754 h 1155047"/>
              <a:gd name="connsiteX6" fmla="*/ 0 w 232833"/>
              <a:gd name="connsiteY6" fmla="*/ 1145754 h 1155047"/>
              <a:gd name="connsiteX0" fmla="*/ 143220 w 232833"/>
              <a:gd name="connsiteY0" fmla="*/ 0 h 1151156"/>
              <a:gd name="connsiteX1" fmla="*/ 223608 w 232833"/>
              <a:gd name="connsiteY1" fmla="*/ 505714 h 1151156"/>
              <a:gd name="connsiteX2" fmla="*/ 228658 w 232833"/>
              <a:gd name="connsiteY2" fmla="*/ 732564 h 1151156"/>
              <a:gd name="connsiteX3" fmla="*/ 201862 w 232833"/>
              <a:gd name="connsiteY3" fmla="*/ 905822 h 1151156"/>
              <a:gd name="connsiteX4" fmla="*/ 143507 w 232833"/>
              <a:gd name="connsiteY4" fmla="*/ 1072825 h 1151156"/>
              <a:gd name="connsiteX5" fmla="*/ 22034 w 232833"/>
              <a:gd name="connsiteY5" fmla="*/ 1145754 h 1151156"/>
              <a:gd name="connsiteX6" fmla="*/ 0 w 232833"/>
              <a:gd name="connsiteY6" fmla="*/ 1145754 h 1151156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198247 w 409046"/>
              <a:gd name="connsiteY5" fmla="*/ 1145754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09046"/>
              <a:gd name="connsiteY0" fmla="*/ 0 h 1162423"/>
              <a:gd name="connsiteX1" fmla="*/ 399821 w 409046"/>
              <a:gd name="connsiteY1" fmla="*/ 505714 h 1162423"/>
              <a:gd name="connsiteX2" fmla="*/ 404871 w 409046"/>
              <a:gd name="connsiteY2" fmla="*/ 732564 h 1162423"/>
              <a:gd name="connsiteX3" fmla="*/ 378075 w 409046"/>
              <a:gd name="connsiteY3" fmla="*/ 905822 h 1162423"/>
              <a:gd name="connsiteX4" fmla="*/ 319720 w 409046"/>
              <a:gd name="connsiteY4" fmla="*/ 1072825 h 1162423"/>
              <a:gd name="connsiteX5" fmla="*/ 250634 w 409046"/>
              <a:gd name="connsiteY5" fmla="*/ 1124323 h 1162423"/>
              <a:gd name="connsiteX6" fmla="*/ 0 w 409046"/>
              <a:gd name="connsiteY6" fmla="*/ 1162423 h 1162423"/>
              <a:gd name="connsiteX0" fmla="*/ 319433 w 414595"/>
              <a:gd name="connsiteY0" fmla="*/ 0 h 1162423"/>
              <a:gd name="connsiteX1" fmla="*/ 208630 w 414595"/>
              <a:gd name="connsiteY1" fmla="*/ 477599 h 1162423"/>
              <a:gd name="connsiteX2" fmla="*/ 404871 w 414595"/>
              <a:gd name="connsiteY2" fmla="*/ 732564 h 1162423"/>
              <a:gd name="connsiteX3" fmla="*/ 378075 w 414595"/>
              <a:gd name="connsiteY3" fmla="*/ 905822 h 1162423"/>
              <a:gd name="connsiteX4" fmla="*/ 319720 w 414595"/>
              <a:gd name="connsiteY4" fmla="*/ 1072825 h 1162423"/>
              <a:gd name="connsiteX5" fmla="*/ 250634 w 414595"/>
              <a:gd name="connsiteY5" fmla="*/ 1124323 h 1162423"/>
              <a:gd name="connsiteX6" fmla="*/ 0 w 414595"/>
              <a:gd name="connsiteY6" fmla="*/ 1162423 h 1162423"/>
              <a:gd name="connsiteX0" fmla="*/ 319433 w 392958"/>
              <a:gd name="connsiteY0" fmla="*/ 0 h 1162423"/>
              <a:gd name="connsiteX1" fmla="*/ 208630 w 392958"/>
              <a:gd name="connsiteY1" fmla="*/ 477599 h 1162423"/>
              <a:gd name="connsiteX2" fmla="*/ 25299 w 392958"/>
              <a:gd name="connsiteY2" fmla="*/ 676092 h 1162423"/>
              <a:gd name="connsiteX3" fmla="*/ 378075 w 392958"/>
              <a:gd name="connsiteY3" fmla="*/ 905822 h 1162423"/>
              <a:gd name="connsiteX4" fmla="*/ 319720 w 392958"/>
              <a:gd name="connsiteY4" fmla="*/ 1072825 h 1162423"/>
              <a:gd name="connsiteX5" fmla="*/ 250634 w 392958"/>
              <a:gd name="connsiteY5" fmla="*/ 1124323 h 1162423"/>
              <a:gd name="connsiteX6" fmla="*/ 0 w 392958"/>
              <a:gd name="connsiteY6" fmla="*/ 1162423 h 1162423"/>
              <a:gd name="connsiteX0" fmla="*/ 377614 w 394850"/>
              <a:gd name="connsiteY0" fmla="*/ 0 h 1162423"/>
              <a:gd name="connsiteX1" fmla="*/ 266811 w 394850"/>
              <a:gd name="connsiteY1" fmla="*/ 477599 h 1162423"/>
              <a:gd name="connsiteX2" fmla="*/ 83480 w 394850"/>
              <a:gd name="connsiteY2" fmla="*/ 676092 h 1162423"/>
              <a:gd name="connsiteX3" fmla="*/ 16132 w 394850"/>
              <a:gd name="connsiteY3" fmla="*/ 709551 h 1162423"/>
              <a:gd name="connsiteX4" fmla="*/ 377901 w 394850"/>
              <a:gd name="connsiteY4" fmla="*/ 1072825 h 1162423"/>
              <a:gd name="connsiteX5" fmla="*/ 308815 w 394850"/>
              <a:gd name="connsiteY5" fmla="*/ 1124323 h 1162423"/>
              <a:gd name="connsiteX6" fmla="*/ 58181 w 394850"/>
              <a:gd name="connsiteY6" fmla="*/ 1162423 h 1162423"/>
              <a:gd name="connsiteX0" fmla="*/ 372957 w 376574"/>
              <a:gd name="connsiteY0" fmla="*/ 0 h 1171678"/>
              <a:gd name="connsiteX1" fmla="*/ 262154 w 376574"/>
              <a:gd name="connsiteY1" fmla="*/ 477599 h 1171678"/>
              <a:gd name="connsiteX2" fmla="*/ 78823 w 376574"/>
              <a:gd name="connsiteY2" fmla="*/ 676092 h 1171678"/>
              <a:gd name="connsiteX3" fmla="*/ 11475 w 376574"/>
              <a:gd name="connsiteY3" fmla="*/ 709551 h 1171678"/>
              <a:gd name="connsiteX4" fmla="*/ 304158 w 376574"/>
              <a:gd name="connsiteY4" fmla="*/ 1124323 h 1171678"/>
              <a:gd name="connsiteX5" fmla="*/ 53524 w 376574"/>
              <a:gd name="connsiteY5" fmla="*/ 1162423 h 1171678"/>
              <a:gd name="connsiteX0" fmla="*/ 472798 w 476415"/>
              <a:gd name="connsiteY0" fmla="*/ 0 h 1162423"/>
              <a:gd name="connsiteX1" fmla="*/ 361995 w 476415"/>
              <a:gd name="connsiteY1" fmla="*/ 477599 h 1162423"/>
              <a:gd name="connsiteX2" fmla="*/ 178664 w 476415"/>
              <a:gd name="connsiteY2" fmla="*/ 676092 h 1162423"/>
              <a:gd name="connsiteX3" fmla="*/ 111316 w 476415"/>
              <a:gd name="connsiteY3" fmla="*/ 709551 h 1162423"/>
              <a:gd name="connsiteX4" fmla="*/ 394 w 476415"/>
              <a:gd name="connsiteY4" fmla="*/ 713285 h 1162423"/>
              <a:gd name="connsiteX5" fmla="*/ 153365 w 476415"/>
              <a:gd name="connsiteY5" fmla="*/ 1162423 h 1162423"/>
              <a:gd name="connsiteX0" fmla="*/ 487300 w 490917"/>
              <a:gd name="connsiteY0" fmla="*/ 0 h 1162423"/>
              <a:gd name="connsiteX1" fmla="*/ 376497 w 490917"/>
              <a:gd name="connsiteY1" fmla="*/ 477599 h 1162423"/>
              <a:gd name="connsiteX2" fmla="*/ 193166 w 490917"/>
              <a:gd name="connsiteY2" fmla="*/ 676092 h 1162423"/>
              <a:gd name="connsiteX3" fmla="*/ 125818 w 490917"/>
              <a:gd name="connsiteY3" fmla="*/ 709551 h 1162423"/>
              <a:gd name="connsiteX4" fmla="*/ 14896 w 490917"/>
              <a:gd name="connsiteY4" fmla="*/ 713285 h 1162423"/>
              <a:gd name="connsiteX5" fmla="*/ 167867 w 490917"/>
              <a:gd name="connsiteY5" fmla="*/ 1162423 h 1162423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7849 w 622948"/>
              <a:gd name="connsiteY3" fmla="*/ 709551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948"/>
              <a:gd name="connsiteY0" fmla="*/ 0 h 739269"/>
              <a:gd name="connsiteX1" fmla="*/ 508528 w 622948"/>
              <a:gd name="connsiteY1" fmla="*/ 477599 h 739269"/>
              <a:gd name="connsiteX2" fmla="*/ 325197 w 622948"/>
              <a:gd name="connsiteY2" fmla="*/ 676092 h 739269"/>
              <a:gd name="connsiteX3" fmla="*/ 259369 w 622948"/>
              <a:gd name="connsiteY3" fmla="*/ 690314 h 739269"/>
              <a:gd name="connsiteX4" fmla="*/ 146927 w 622948"/>
              <a:gd name="connsiteY4" fmla="*/ 713285 h 739269"/>
              <a:gd name="connsiteX5" fmla="*/ 0 w 622948"/>
              <a:gd name="connsiteY5" fmla="*/ 739269 h 739269"/>
              <a:gd name="connsiteX0" fmla="*/ 619331 w 622587"/>
              <a:gd name="connsiteY0" fmla="*/ 0 h 739269"/>
              <a:gd name="connsiteX1" fmla="*/ 508528 w 622587"/>
              <a:gd name="connsiteY1" fmla="*/ 477599 h 739269"/>
              <a:gd name="connsiteX2" fmla="*/ 396096 w 622587"/>
              <a:gd name="connsiteY2" fmla="*/ 596749 h 739269"/>
              <a:gd name="connsiteX3" fmla="*/ 259369 w 622587"/>
              <a:gd name="connsiteY3" fmla="*/ 690314 h 739269"/>
              <a:gd name="connsiteX4" fmla="*/ 146927 w 622587"/>
              <a:gd name="connsiteY4" fmla="*/ 713285 h 739269"/>
              <a:gd name="connsiteX5" fmla="*/ 0 w 622587"/>
              <a:gd name="connsiteY5" fmla="*/ 739269 h 739269"/>
              <a:gd name="connsiteX0" fmla="*/ 619331 w 622549"/>
              <a:gd name="connsiteY0" fmla="*/ 0 h 739269"/>
              <a:gd name="connsiteX1" fmla="*/ 508528 w 622549"/>
              <a:gd name="connsiteY1" fmla="*/ 477599 h 739269"/>
              <a:gd name="connsiteX2" fmla="*/ 404465 w 622549"/>
              <a:gd name="connsiteY2" fmla="*/ 720213 h 739269"/>
              <a:gd name="connsiteX3" fmla="*/ 259369 w 622549"/>
              <a:gd name="connsiteY3" fmla="*/ 690314 h 739269"/>
              <a:gd name="connsiteX4" fmla="*/ 146927 w 622549"/>
              <a:gd name="connsiteY4" fmla="*/ 713285 h 739269"/>
              <a:gd name="connsiteX5" fmla="*/ 0 w 622549"/>
              <a:gd name="connsiteY5" fmla="*/ 739269 h 739269"/>
              <a:gd name="connsiteX0" fmla="*/ 619331 w 622549"/>
              <a:gd name="connsiteY0" fmla="*/ 0 h 823298"/>
              <a:gd name="connsiteX1" fmla="*/ 508528 w 622549"/>
              <a:gd name="connsiteY1" fmla="*/ 477599 h 823298"/>
              <a:gd name="connsiteX2" fmla="*/ 404465 w 622549"/>
              <a:gd name="connsiteY2" fmla="*/ 720213 h 823298"/>
              <a:gd name="connsiteX3" fmla="*/ 268382 w 622549"/>
              <a:gd name="connsiteY3" fmla="*/ 823277 h 823298"/>
              <a:gd name="connsiteX4" fmla="*/ 146927 w 622549"/>
              <a:gd name="connsiteY4" fmla="*/ 713285 h 823298"/>
              <a:gd name="connsiteX5" fmla="*/ 0 w 622549"/>
              <a:gd name="connsiteY5" fmla="*/ 739269 h 823298"/>
              <a:gd name="connsiteX0" fmla="*/ 619331 w 622549"/>
              <a:gd name="connsiteY0" fmla="*/ 0 h 829467"/>
              <a:gd name="connsiteX1" fmla="*/ 508528 w 622549"/>
              <a:gd name="connsiteY1" fmla="*/ 477599 h 829467"/>
              <a:gd name="connsiteX2" fmla="*/ 404465 w 622549"/>
              <a:gd name="connsiteY2" fmla="*/ 720213 h 829467"/>
              <a:gd name="connsiteX3" fmla="*/ 268382 w 622549"/>
              <a:gd name="connsiteY3" fmla="*/ 823277 h 829467"/>
              <a:gd name="connsiteX4" fmla="*/ 140726 w 622549"/>
              <a:gd name="connsiteY4" fmla="*/ 809347 h 829467"/>
              <a:gd name="connsiteX5" fmla="*/ 0 w 622549"/>
              <a:gd name="connsiteY5" fmla="*/ 739269 h 829467"/>
              <a:gd name="connsiteX0" fmla="*/ 619331 w 700708"/>
              <a:gd name="connsiteY0" fmla="*/ 0 h 829467"/>
              <a:gd name="connsiteX1" fmla="*/ 692137 w 700708"/>
              <a:gd name="connsiteY1" fmla="*/ 442852 h 829467"/>
              <a:gd name="connsiteX2" fmla="*/ 404465 w 700708"/>
              <a:gd name="connsiteY2" fmla="*/ 720213 h 829467"/>
              <a:gd name="connsiteX3" fmla="*/ 268382 w 700708"/>
              <a:gd name="connsiteY3" fmla="*/ 823277 h 829467"/>
              <a:gd name="connsiteX4" fmla="*/ 140726 w 700708"/>
              <a:gd name="connsiteY4" fmla="*/ 809347 h 829467"/>
              <a:gd name="connsiteX5" fmla="*/ 0 w 700708"/>
              <a:gd name="connsiteY5" fmla="*/ 739269 h 829467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44011 w 603993"/>
              <a:gd name="connsiteY4" fmla="*/ 809347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88662 w 603993"/>
              <a:gd name="connsiteY4" fmla="*/ 880395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88662 w 603993"/>
              <a:gd name="connsiteY4" fmla="*/ 880395 h 946051"/>
              <a:gd name="connsiteX5" fmla="*/ 0 w 603993"/>
              <a:gd name="connsiteY5" fmla="*/ 946051 h 946051"/>
              <a:gd name="connsiteX0" fmla="*/ 522616 w 603993"/>
              <a:gd name="connsiteY0" fmla="*/ 0 h 946051"/>
              <a:gd name="connsiteX1" fmla="*/ 595422 w 603993"/>
              <a:gd name="connsiteY1" fmla="*/ 442852 h 946051"/>
              <a:gd name="connsiteX2" fmla="*/ 307750 w 603993"/>
              <a:gd name="connsiteY2" fmla="*/ 720213 h 946051"/>
              <a:gd name="connsiteX3" fmla="*/ 171667 w 603993"/>
              <a:gd name="connsiteY3" fmla="*/ 823277 h 946051"/>
              <a:gd name="connsiteX4" fmla="*/ 0 w 603993"/>
              <a:gd name="connsiteY4" fmla="*/ 946051 h 94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993" h="946051">
                <a:moveTo>
                  <a:pt x="522616" y="0"/>
                </a:moveTo>
                <a:cubicBezTo>
                  <a:pt x="544650" y="301128"/>
                  <a:pt x="631233" y="322817"/>
                  <a:pt x="595422" y="442852"/>
                </a:cubicBezTo>
                <a:cubicBezTo>
                  <a:pt x="559611" y="562887"/>
                  <a:pt x="378376" y="656809"/>
                  <a:pt x="307750" y="720213"/>
                </a:cubicBezTo>
                <a:cubicBezTo>
                  <a:pt x="237124" y="783617"/>
                  <a:pt x="222959" y="785637"/>
                  <a:pt x="171667" y="823277"/>
                </a:cubicBezTo>
                <a:cubicBezTo>
                  <a:pt x="120375" y="860917"/>
                  <a:pt x="35764" y="920473"/>
                  <a:pt x="0" y="946051"/>
                </a:cubicBezTo>
              </a:path>
            </a:pathLst>
          </a:custGeom>
          <a:noFill/>
          <a:ln w="44450" cmpd="dbl">
            <a:solidFill>
              <a:srgbClr val="173D1B"/>
            </a:solidFill>
            <a:prstDash val="sysDash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47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5500" y="596900"/>
            <a:ext cx="930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Po 15 stycznia 1919r. Kompania Gołaniecka toczyła boje w obronie pozycji w: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  Czesławicach (15 i 17 stycznia oraz 11 lutego), 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  Lipinach i Zamczysku (21 i 28 stycznia), 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  Smogulcu (2 lutego), 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  Mieczkowie (3 lutego), 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       Chojnie (15 lutego)</a:t>
            </a:r>
            <a:endParaRPr lang="pl-PL" sz="2000" b="1" dirty="0"/>
          </a:p>
        </p:txBody>
      </p:sp>
      <p:pic>
        <p:nvPicPr>
          <p:cNvPr id="4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04" y="3091367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196" y="2635596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04" y="2179825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04" y="1699709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Plik:Legenda miejsce bitwy.svg – Wikipedia, wolna encykloped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604" y="1283340"/>
            <a:ext cx="188484" cy="18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533400" y="4206625"/>
            <a:ext cx="1076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16 lutego Kompania powraca do Gołańczy. Liczy w tym czasie 150 żołnierzy. Pozycje zajmowane przez nią zajmuje Kompania Powidzka. Dowódca Kompanii Gołanieckiej ppor. Maksymilian Bartsch zostaje dowódcą V odcinka frontu północnego.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1338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6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325</Words>
  <Application>Microsoft Office PowerPoint</Application>
  <PresentationFormat>Panoramiczny</PresentationFormat>
  <Paragraphs>130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</dc:creator>
  <cp:lastModifiedBy>jacek</cp:lastModifiedBy>
  <cp:revision>136</cp:revision>
  <dcterms:created xsi:type="dcterms:W3CDTF">2020-01-26T17:28:33Z</dcterms:created>
  <dcterms:modified xsi:type="dcterms:W3CDTF">2020-05-28T10:32:23Z</dcterms:modified>
</cp:coreProperties>
</file>