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83" r:id="rId16"/>
    <p:sldId id="269" r:id="rId17"/>
    <p:sldId id="270" r:id="rId18"/>
    <p:sldId id="271" r:id="rId19"/>
    <p:sldId id="272" r:id="rId20"/>
    <p:sldId id="273" r:id="rId21"/>
    <p:sldId id="284" r:id="rId22"/>
    <p:sldId id="274" r:id="rId23"/>
    <p:sldId id="282" r:id="rId24"/>
    <p:sldId id="275" r:id="rId25"/>
    <p:sldId id="276" r:id="rId26"/>
    <p:sldId id="285" r:id="rId27"/>
    <p:sldId id="277" r:id="rId28"/>
    <p:sldId id="278" r:id="rId29"/>
    <p:sldId id="279" r:id="rId30"/>
    <p:sldId id="280" r:id="rId31"/>
    <p:sldId id="286" r:id="rId32"/>
    <p:sldId id="287" r:id="rId3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424E-7A34-4E55-8C51-72EC505999D5}" type="datetimeFigureOut">
              <a:rPr lang="pl-PL" smtClean="0"/>
              <a:t>28.05.2021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7AD29-85F1-4CA0-B939-BB4A06D3A3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1224919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424E-7A34-4E55-8C51-72EC505999D5}" type="datetimeFigureOut">
              <a:rPr lang="pl-PL" smtClean="0"/>
              <a:t>28.05.2021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7AD29-85F1-4CA0-B939-BB4A06D3A3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949672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424E-7A34-4E55-8C51-72EC505999D5}" type="datetimeFigureOut">
              <a:rPr lang="pl-PL" smtClean="0"/>
              <a:t>28.05.2021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7AD29-85F1-4CA0-B939-BB4A06D3A3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5406466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424E-7A34-4E55-8C51-72EC505999D5}" type="datetimeFigureOut">
              <a:rPr lang="pl-PL" smtClean="0"/>
              <a:t>28.05.2021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7AD29-85F1-4CA0-B939-BB4A06D3A3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9385900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424E-7A34-4E55-8C51-72EC505999D5}" type="datetimeFigureOut">
              <a:rPr lang="pl-PL" smtClean="0"/>
              <a:t>28.05.2021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7AD29-85F1-4CA0-B939-BB4A06D3A3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0630021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424E-7A34-4E55-8C51-72EC505999D5}" type="datetimeFigureOut">
              <a:rPr lang="pl-PL" smtClean="0"/>
              <a:t>28.05.2021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7AD29-85F1-4CA0-B939-BB4A06D3A3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7446790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424E-7A34-4E55-8C51-72EC505999D5}" type="datetimeFigureOut">
              <a:rPr lang="pl-PL" smtClean="0"/>
              <a:t>28.05.2021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7AD29-85F1-4CA0-B939-BB4A06D3A3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6958826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424E-7A34-4E55-8C51-72EC505999D5}" type="datetimeFigureOut">
              <a:rPr lang="pl-PL" smtClean="0"/>
              <a:t>28.05.2021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7AD29-85F1-4CA0-B939-BB4A06D3A3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588089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424E-7A34-4E55-8C51-72EC505999D5}" type="datetimeFigureOut">
              <a:rPr lang="pl-PL" smtClean="0"/>
              <a:t>28.05.2021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7AD29-85F1-4CA0-B939-BB4A06D3A3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6809045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424E-7A34-4E55-8C51-72EC505999D5}" type="datetimeFigureOut">
              <a:rPr lang="pl-PL" smtClean="0"/>
              <a:t>28.05.2021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7AD29-85F1-4CA0-B939-BB4A06D3A3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9503402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424E-7A34-4E55-8C51-72EC505999D5}" type="datetimeFigureOut">
              <a:rPr lang="pl-PL" smtClean="0"/>
              <a:t>28.05.2021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7AD29-85F1-4CA0-B939-BB4A06D3A3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6510755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A424E-7A34-4E55-8C51-72EC505999D5}" type="datetimeFigureOut">
              <a:rPr lang="pl-PL" smtClean="0"/>
              <a:t>28.05.2021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7AD29-85F1-4CA0-B939-BB4A06D3A3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0660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ZANIEMYŚL DAWNIEJ I DZIŚ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Cyfrowa </a:t>
            </a:r>
            <a:r>
              <a:rPr lang="pl-PL" dirty="0"/>
              <a:t>D</a:t>
            </a:r>
            <a:r>
              <a:rPr lang="pl-PL" dirty="0" smtClean="0"/>
              <a:t>ziecięca Encyklopedia Wielkopolski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729989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dirty="0" smtClean="0"/>
              <a:t>DAWNIEJ: po lewej sklep spożywczy GS, </a:t>
            </a:r>
            <a:br>
              <a:rPr lang="pl-PL" sz="2000" dirty="0" smtClean="0"/>
            </a:br>
            <a:r>
              <a:rPr lang="pl-PL" sz="2000" dirty="0" smtClean="0"/>
              <a:t>po prawej Bombonierka – lody i słodycze</a:t>
            </a:r>
            <a:endParaRPr lang="pl-PL" sz="2000" dirty="0"/>
          </a:p>
        </p:txBody>
      </p:sp>
      <p:pic>
        <p:nvPicPr>
          <p:cNvPr id="8194" name="Picture 2" descr="C:\Users\admin\Desktop\retro foto\IMG_20210421_1553367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604" y="1600200"/>
            <a:ext cx="581279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6800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DAWNIEJ: Milicja Obywatelska – Plac Berwińskiego, tel. 07</a:t>
            </a:r>
            <a:endParaRPr lang="pl-PL" sz="2000" dirty="0"/>
          </a:p>
        </p:txBody>
      </p:sp>
      <p:pic>
        <p:nvPicPr>
          <p:cNvPr id="9218" name="Picture 2" descr="C:\Users\admin\Desktop\retro foto\Komisariat MO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92" y="1600200"/>
            <a:ext cx="769241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5783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DAWNIEJ: Urząd Stanu Cywilnego</a:t>
            </a:r>
            <a:endParaRPr lang="pl-PL" sz="2000" dirty="0"/>
          </a:p>
        </p:txBody>
      </p:sp>
      <p:pic>
        <p:nvPicPr>
          <p:cNvPr id="10242" name="Picture 2" descr="C:\Users\admin\Desktop\retro foto\Histor_USC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02" y="1600200"/>
            <a:ext cx="740339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4889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DAWNIEJ: po prawej apteka, po lewej sklep GS – mięso, wędliny</a:t>
            </a:r>
            <a:endParaRPr lang="pl-PL" sz="2000" dirty="0"/>
          </a:p>
        </p:txBody>
      </p:sp>
      <p:pic>
        <p:nvPicPr>
          <p:cNvPr id="11266" name="Picture 2" descr="C:\Users\admin\Desktop\retro foto\received_2916774475114274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" y="1600200"/>
            <a:ext cx="814673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5423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DAWNIEJ: sklep i piekarnia Bąków</a:t>
            </a:r>
            <a:endParaRPr lang="pl-PL" sz="2000" dirty="0"/>
          </a:p>
        </p:txBody>
      </p:sp>
      <p:pic>
        <p:nvPicPr>
          <p:cNvPr id="12290" name="Picture 2" descr="C:\Users\admin\Desktop\retro foto\IMG_54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5449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Desktop\retro foto\IMG_20210416_0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624575" cy="606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0833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DAWNIEJ: po lewej szewc Łukaszyk, po prawej szewc </a:t>
            </a:r>
            <a:r>
              <a:rPr lang="pl-PL" sz="2000" dirty="0" err="1" smtClean="0"/>
              <a:t>Kulasik</a:t>
            </a:r>
            <a:endParaRPr lang="pl-PL" sz="2000" dirty="0"/>
          </a:p>
        </p:txBody>
      </p:sp>
      <p:pic>
        <p:nvPicPr>
          <p:cNvPr id="13314" name="Picture 2" descr="C:\Users\admin\Desktop\retro foto\20210420_1227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060848"/>
            <a:ext cx="4422411" cy="331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dmin\Desktop\retro foto\20210420_1229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13791" y="2107849"/>
            <a:ext cx="4313865" cy="323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923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DAWNIEJ: zakład ślusarsko- kowalski A. Gawlaka</a:t>
            </a:r>
            <a:endParaRPr lang="pl-PL" sz="2000" dirty="0"/>
          </a:p>
        </p:txBody>
      </p:sp>
      <p:pic>
        <p:nvPicPr>
          <p:cNvPr id="14338" name="Picture 2" descr="C:\Users\admin\Desktop\retro foto\IMG_54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7070080" cy="471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0092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DAWNIEJ: po lewej sklep AGD, po prawej </a:t>
            </a:r>
            <a:r>
              <a:rPr lang="pl-PL" sz="2000" smtClean="0"/>
              <a:t>sklep RTV </a:t>
            </a:r>
            <a:endParaRPr lang="pl-PL" sz="2000" dirty="0"/>
          </a:p>
        </p:txBody>
      </p:sp>
      <p:pic>
        <p:nvPicPr>
          <p:cNvPr id="15362" name="Picture 2" descr="C:\Users\admin\Desktop\retro foto\IMG_54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2148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DAWNIEJ: sklep i piekarnia GS</a:t>
            </a:r>
            <a:endParaRPr lang="pl-PL" sz="1800" dirty="0"/>
          </a:p>
        </p:txBody>
      </p:sp>
      <p:pic>
        <p:nvPicPr>
          <p:cNvPr id="16386" name="Picture 2" descr="C:\Users\admin\Desktop\retro foto\IMG_54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6590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\Desktop\retro foto\IMG_20210416_0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14847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5047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DAWNIEJ: warzywniak</a:t>
            </a:r>
            <a:endParaRPr lang="pl-PL" sz="2000" dirty="0"/>
          </a:p>
        </p:txBody>
      </p:sp>
      <p:pic>
        <p:nvPicPr>
          <p:cNvPr id="17410" name="Picture 2" descr="C:\Users\admin\Desktop\retro foto\IMG_54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178092" cy="478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8899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dmin\Desktop\retro foto\IMG_20210416_00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8211393" cy="480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9666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dirty="0" smtClean="0"/>
              <a:t>DAWNIEJ: od ulicy Średzkiej magiel i wypożyczalnia sprzętu AGD</a:t>
            </a:r>
            <a:br>
              <a:rPr lang="pl-PL" sz="2000" dirty="0" smtClean="0"/>
            </a:br>
            <a:r>
              <a:rPr lang="pl-PL" sz="2000" dirty="0" smtClean="0"/>
              <a:t> i turystycznego</a:t>
            </a:r>
            <a:endParaRPr lang="pl-PL" sz="2000" dirty="0"/>
          </a:p>
        </p:txBody>
      </p:sp>
      <p:pic>
        <p:nvPicPr>
          <p:cNvPr id="18434" name="Picture 2" descr="C:\Users\admin\Desktop\retro foto\IMG_54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3038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retro foto\IMG_20210416_00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171997" cy="55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39994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DAWNIEJ: mleczarnia GS</a:t>
            </a:r>
            <a:endParaRPr lang="pl-PL" sz="2000" dirty="0"/>
          </a:p>
        </p:txBody>
      </p:sp>
      <p:pic>
        <p:nvPicPr>
          <p:cNvPr id="19458" name="Picture 2" descr="C:\Users\admin\Desktop\retro foto\IMG_54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6356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DAWNIEJ: sklep papierniczy</a:t>
            </a:r>
            <a:endParaRPr lang="pl-PL" sz="2000" dirty="0"/>
          </a:p>
        </p:txBody>
      </p:sp>
      <p:pic>
        <p:nvPicPr>
          <p:cNvPr id="20482" name="Picture 2" descr="C:\Users\admin\Desktop\retro foto\IMG_54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8303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Dawniej: na parterze sklep z materiałami</a:t>
            </a:r>
            <a:endParaRPr lang="pl-PL" sz="2000" dirty="0"/>
          </a:p>
        </p:txBody>
      </p:sp>
      <p:pic>
        <p:nvPicPr>
          <p:cNvPr id="29698" name="Picture 2" descr="C:\Users\admin\Desktop\retro foto\IMG_54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7085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DAWNIEJ: od ulicy Średzkiej sklep obuwniczy</a:t>
            </a:r>
            <a:endParaRPr lang="pl-PL" sz="2000" dirty="0"/>
          </a:p>
        </p:txBody>
      </p:sp>
      <p:pic>
        <p:nvPicPr>
          <p:cNvPr id="21506" name="Picture 2" descr="C:\Users\admin\Desktop\retro foto\IMG_54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354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DAWNIEJ: fotograf Napierała</a:t>
            </a:r>
            <a:endParaRPr lang="pl-PL" sz="2000" dirty="0"/>
          </a:p>
        </p:txBody>
      </p:sp>
      <p:pic>
        <p:nvPicPr>
          <p:cNvPr id="22530" name="Picture 2" descr="C:\Users\admin\Desktop\retro foto\IMG_55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5041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DAWNIEJ: siedziba straży pożarnej</a:t>
            </a:r>
            <a:endParaRPr lang="pl-PL" sz="2000" dirty="0"/>
          </a:p>
        </p:txBody>
      </p:sp>
      <p:pic>
        <p:nvPicPr>
          <p:cNvPr id="23554" name="Picture 2" descr="C:\Users\admin\Desktop\retro foto\izba pamięci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96002" y="2108854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admin\Desktop\retro foto\IMG_20210416_0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88" y="1470794"/>
            <a:ext cx="3427480" cy="453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1297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076056" y="764704"/>
            <a:ext cx="3600400" cy="1930226"/>
          </a:xfrm>
        </p:spPr>
        <p:txBody>
          <a:bodyPr>
            <a:normAutofit/>
          </a:bodyPr>
          <a:lstStyle/>
          <a:p>
            <a:r>
              <a:rPr lang="pl-PL" sz="2000" dirty="0" smtClean="0"/>
              <a:t>DAWNIEJ: restauracja i kawiarnia GS „Zaniemyślanka”, kat. II, </a:t>
            </a:r>
            <a:br>
              <a:rPr lang="pl-PL" sz="2000" dirty="0" smtClean="0"/>
            </a:br>
            <a:r>
              <a:rPr lang="pl-PL" sz="2000" dirty="0" smtClean="0"/>
              <a:t>ul. Poznańska 23, 100 miejsc </a:t>
            </a:r>
            <a:br>
              <a:rPr lang="pl-PL" sz="2000" dirty="0" smtClean="0"/>
            </a:br>
            <a:r>
              <a:rPr lang="pl-PL" sz="2000" dirty="0" smtClean="0"/>
              <a:t>w restauracji, 60 – w kawiarni, telefon 13, czynne w godzinach 8.00 – 21.30</a:t>
            </a:r>
            <a:endParaRPr lang="pl-PL" sz="2000" dirty="0"/>
          </a:p>
        </p:txBody>
      </p:sp>
      <p:pic>
        <p:nvPicPr>
          <p:cNvPr id="1026" name="Picture 2" descr="C:\Users\admin\Desktop\retro foto\mała pojemność\DSC_0454 (1)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856604"/>
            <a:ext cx="4615481" cy="259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retro foto\mała pojemność\IMG_20210416_0003 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7"/>
            <a:ext cx="4680520" cy="318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4497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DAWNIEJ: na piętrze Bank Spółdzielczy, na parterze Ośrodek Zdrowia</a:t>
            </a:r>
            <a:endParaRPr lang="pl-PL" sz="2000" dirty="0"/>
          </a:p>
        </p:txBody>
      </p:sp>
      <p:pic>
        <p:nvPicPr>
          <p:cNvPr id="24578" name="Picture 2" descr="C:\Users\admin\Desktop\retro foto\IMG_55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004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1470025"/>
          </a:xfrm>
        </p:spPr>
        <p:txBody>
          <a:bodyPr/>
          <a:lstStyle/>
          <a:p>
            <a:r>
              <a:rPr lang="pl-PL" dirty="0" smtClean="0"/>
              <a:t>AUTORZY ZDJĘĆ</a:t>
            </a:r>
            <a:endParaRPr lang="pl-PL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400800" cy="4896544"/>
          </a:xfrm>
        </p:spPr>
        <p:txBody>
          <a:bodyPr>
            <a:normAutofit/>
          </a:bodyPr>
          <a:lstStyle/>
          <a:p>
            <a:pPr marL="457200" indent="-457200" algn="l">
              <a:buFontTx/>
              <a:buChar char="-"/>
            </a:pPr>
            <a:r>
              <a:rPr lang="pl-PL" sz="2400" dirty="0" smtClean="0">
                <a:solidFill>
                  <a:schemeClr val="tx1"/>
                </a:solidFill>
              </a:rPr>
              <a:t>Andrzejewski Dawid</a:t>
            </a:r>
          </a:p>
          <a:p>
            <a:pPr marL="457200" indent="-457200" algn="l">
              <a:buFontTx/>
              <a:buChar char="-"/>
            </a:pPr>
            <a:r>
              <a:rPr lang="pl-PL" sz="2400" dirty="0" smtClean="0">
                <a:solidFill>
                  <a:schemeClr val="tx1"/>
                </a:solidFill>
              </a:rPr>
              <a:t>Domagała Zofia</a:t>
            </a:r>
          </a:p>
          <a:p>
            <a:pPr marL="457200" indent="-457200" algn="l">
              <a:buFontTx/>
              <a:buChar char="-"/>
            </a:pPr>
            <a:r>
              <a:rPr lang="pl-PL" sz="2400" dirty="0" smtClean="0">
                <a:solidFill>
                  <a:schemeClr val="tx1"/>
                </a:solidFill>
              </a:rPr>
              <a:t>Pawlak Adam</a:t>
            </a:r>
          </a:p>
          <a:p>
            <a:pPr marL="457200" indent="-457200" algn="l">
              <a:buFontTx/>
              <a:buChar char="-"/>
            </a:pPr>
            <a:r>
              <a:rPr lang="pl-PL" sz="2400" dirty="0" smtClean="0">
                <a:solidFill>
                  <a:schemeClr val="tx1"/>
                </a:solidFill>
              </a:rPr>
              <a:t>Pietrzyk Piotr</a:t>
            </a:r>
          </a:p>
          <a:p>
            <a:pPr marL="457200" indent="-457200" algn="l">
              <a:buFontTx/>
              <a:buChar char="-"/>
            </a:pPr>
            <a:r>
              <a:rPr lang="pl-PL" sz="2400" dirty="0" err="1" smtClean="0">
                <a:solidFill>
                  <a:schemeClr val="tx1"/>
                </a:solidFill>
              </a:rPr>
              <a:t>Rydian</a:t>
            </a:r>
            <a:r>
              <a:rPr lang="pl-PL" sz="2400" dirty="0" smtClean="0">
                <a:solidFill>
                  <a:schemeClr val="tx1"/>
                </a:solidFill>
              </a:rPr>
              <a:t> </a:t>
            </a:r>
            <a:r>
              <a:rPr lang="pl-PL" sz="2400" dirty="0" err="1" smtClean="0">
                <a:solidFill>
                  <a:schemeClr val="tx1"/>
                </a:solidFill>
              </a:rPr>
              <a:t>Brajan</a:t>
            </a:r>
            <a:endParaRPr lang="pl-PL" sz="2400" dirty="0" smtClean="0">
              <a:solidFill>
                <a:schemeClr val="tx1"/>
              </a:solidFill>
            </a:endParaRPr>
          </a:p>
          <a:p>
            <a:pPr marL="457200" indent="-457200" algn="l">
              <a:buFontTx/>
              <a:buChar char="-"/>
            </a:pPr>
            <a:r>
              <a:rPr lang="pl-PL" sz="2400" dirty="0" err="1" smtClean="0">
                <a:solidFill>
                  <a:schemeClr val="tx1"/>
                </a:solidFill>
              </a:rPr>
              <a:t>Samolczyk</a:t>
            </a:r>
            <a:r>
              <a:rPr lang="pl-PL" sz="2400" dirty="0" smtClean="0">
                <a:solidFill>
                  <a:schemeClr val="tx1"/>
                </a:solidFill>
              </a:rPr>
              <a:t> Kacper</a:t>
            </a:r>
          </a:p>
          <a:p>
            <a:pPr marL="457200" indent="-457200" algn="l">
              <a:buFontTx/>
              <a:buChar char="-"/>
            </a:pPr>
            <a:r>
              <a:rPr lang="pl-PL" sz="2400" dirty="0" smtClean="0">
                <a:solidFill>
                  <a:schemeClr val="tx1"/>
                </a:solidFill>
              </a:rPr>
              <a:t>Szał Kamil</a:t>
            </a:r>
          </a:p>
          <a:p>
            <a:pPr marL="457200" indent="-457200" algn="l">
              <a:buFontTx/>
              <a:buChar char="-"/>
            </a:pPr>
            <a:r>
              <a:rPr lang="pl-PL" sz="2400" dirty="0" smtClean="0">
                <a:solidFill>
                  <a:schemeClr val="tx1"/>
                </a:solidFill>
              </a:rPr>
              <a:t>Witczak Olga </a:t>
            </a:r>
          </a:p>
          <a:p>
            <a:pPr marL="342900" indent="-342900" algn="l">
              <a:buFontTx/>
              <a:buChar char="-"/>
            </a:pPr>
            <a:r>
              <a:rPr lang="pl-PL" sz="2400" dirty="0" smtClean="0">
                <a:solidFill>
                  <a:schemeClr val="tx1"/>
                </a:solidFill>
              </a:rPr>
              <a:t> Joanna Kajdan</a:t>
            </a:r>
          </a:p>
          <a:p>
            <a:pPr marL="342900" indent="-342900" algn="l">
              <a:buFontTx/>
              <a:buChar char="-"/>
            </a:pPr>
            <a:endParaRPr lang="pl-PL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5544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683568" y="2924944"/>
            <a:ext cx="8229600" cy="1143000"/>
          </a:xfrm>
        </p:spPr>
        <p:txBody>
          <a:bodyPr/>
          <a:lstStyle/>
          <a:p>
            <a:r>
              <a:rPr lang="pl-PL" dirty="0" smtClean="0"/>
              <a:t>KONIEC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556965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541368" y="476672"/>
            <a:ext cx="2207096" cy="3096344"/>
          </a:xfrm>
        </p:spPr>
        <p:txBody>
          <a:bodyPr>
            <a:normAutofit/>
          </a:bodyPr>
          <a:lstStyle/>
          <a:p>
            <a:r>
              <a:rPr lang="pl-PL" sz="2000" dirty="0" smtClean="0"/>
              <a:t>DAWNIEJ: Dom Kultury i kino Bluszcz</a:t>
            </a:r>
            <a:endParaRPr lang="pl-PL" sz="2000" dirty="0"/>
          </a:p>
        </p:txBody>
      </p:sp>
      <p:pic>
        <p:nvPicPr>
          <p:cNvPr id="2050" name="Picture 2" descr="C:\Users\admin\Desktop\retro foto\mała pojemność\IMG_20210409_1703330272 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80928"/>
            <a:ext cx="4536504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retro foto\IMG_000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6045675" cy="286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2600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DAWNIEJ:  Urząd Gminy Zaniemyśl, ul. Kilińskiego 14, telefony: 1, 80, 117</a:t>
            </a:r>
            <a:endParaRPr lang="pl-PL" sz="2000" dirty="0"/>
          </a:p>
        </p:txBody>
      </p:sp>
      <p:pic>
        <p:nvPicPr>
          <p:cNvPr id="3074" name="Picture 2" descr="C:\Users\admin\Desktop\retro foto\mała pojemność\IMG_20210416_153633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768752" cy="50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5882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932040" y="908720"/>
            <a:ext cx="3682752" cy="1143000"/>
          </a:xfrm>
        </p:spPr>
        <p:txBody>
          <a:bodyPr>
            <a:normAutofit/>
          </a:bodyPr>
          <a:lstStyle/>
          <a:p>
            <a:r>
              <a:rPr lang="pl-PL" sz="2000" dirty="0" smtClean="0"/>
              <a:t>DAWNIEJ: Gminny Ośrodek Kultury – ulica Sienkiewicza</a:t>
            </a:r>
            <a:endParaRPr lang="pl-PL" sz="2000" dirty="0"/>
          </a:p>
        </p:txBody>
      </p:sp>
      <p:pic>
        <p:nvPicPr>
          <p:cNvPr id="4098" name="Picture 2" descr="C:\Users\admin\Desktop\retro foto\mała pojemność\DSC_0485 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068960"/>
            <a:ext cx="5256584" cy="295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retro foto\mała pojemność\IMG_20210416_0004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132441" cy="235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379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2815208" cy="1786210"/>
          </a:xfrm>
        </p:spPr>
        <p:txBody>
          <a:bodyPr>
            <a:normAutofit/>
          </a:bodyPr>
          <a:lstStyle/>
          <a:p>
            <a:r>
              <a:rPr lang="pl-PL" sz="2000" dirty="0" smtClean="0"/>
              <a:t>DAWNIEJ: Szkoła </a:t>
            </a:r>
            <a:r>
              <a:rPr lang="pl-PL" sz="2000" smtClean="0"/>
              <a:t>podstawowa </a:t>
            </a:r>
            <a:r>
              <a:rPr lang="pl-PL" sz="2000" smtClean="0"/>
              <a:t/>
            </a:r>
            <a:br>
              <a:rPr lang="pl-PL" sz="2000" smtClean="0"/>
            </a:br>
            <a:r>
              <a:rPr lang="pl-PL" sz="2000" smtClean="0"/>
              <a:t>w </a:t>
            </a:r>
            <a:r>
              <a:rPr lang="pl-PL" sz="2000" dirty="0"/>
              <a:t>Z</a:t>
            </a:r>
            <a:r>
              <a:rPr lang="pl-PL" sz="2000" dirty="0" smtClean="0"/>
              <a:t>aniemyślu</a:t>
            </a:r>
            <a:endParaRPr lang="pl-PL" sz="2000" dirty="0"/>
          </a:p>
        </p:txBody>
      </p:sp>
      <p:pic>
        <p:nvPicPr>
          <p:cNvPr id="5122" name="Picture 2" descr="C:\Users\admin\Desktop\retro foto\received_2748295632148698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01008"/>
            <a:ext cx="5501162" cy="269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retro foto\received_281316613620113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64704"/>
            <a:ext cx="5069114" cy="247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szkola katol duż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2695738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6223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28184" y="2132856"/>
            <a:ext cx="2088232" cy="2866330"/>
          </a:xfrm>
        </p:spPr>
        <p:txBody>
          <a:bodyPr>
            <a:normAutofit/>
          </a:bodyPr>
          <a:lstStyle/>
          <a:p>
            <a:r>
              <a:rPr lang="pl-PL" sz="2000" dirty="0" smtClean="0"/>
              <a:t>DAWNIEJ: Izby lekcyjne SP </a:t>
            </a:r>
            <a:br>
              <a:rPr lang="pl-PL" sz="2000" dirty="0" smtClean="0"/>
            </a:br>
            <a:r>
              <a:rPr lang="pl-PL" sz="2000" dirty="0" smtClean="0"/>
              <a:t>w Zaniemyślu </a:t>
            </a:r>
            <a:br>
              <a:rPr lang="pl-PL" sz="2000" dirty="0" smtClean="0"/>
            </a:br>
            <a:r>
              <a:rPr lang="pl-PL" sz="2000" dirty="0" smtClean="0"/>
              <a:t>na ulicy Leśnej 2 oraz </a:t>
            </a:r>
            <a:br>
              <a:rPr lang="pl-PL" sz="2000" dirty="0" smtClean="0"/>
            </a:br>
            <a:r>
              <a:rPr lang="pl-PL" sz="2000" dirty="0" smtClean="0"/>
              <a:t>ulicy Plażowej</a:t>
            </a:r>
            <a:endParaRPr lang="pl-PL" sz="2000" dirty="0"/>
          </a:p>
        </p:txBody>
      </p:sp>
      <p:pic>
        <p:nvPicPr>
          <p:cNvPr id="6147" name="Picture 3" descr="C:\Users\admin\Desktop\retro foto\Snapchat-6942339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4752528" cy="30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esktop\retro foto\Snapchat-17496142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01008"/>
            <a:ext cx="4774714" cy="280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9605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DAWNIEJ: Przedszkole na ulicy Poznańskiej</a:t>
            </a:r>
            <a:endParaRPr lang="pl-PL" sz="2000" dirty="0"/>
          </a:p>
        </p:txBody>
      </p:sp>
      <p:pic>
        <p:nvPicPr>
          <p:cNvPr id="7170" name="Picture 2" descr="C:\Users\admin\Desktop\retro foto\IMG_20210416_1735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96752"/>
            <a:ext cx="3917672" cy="504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7017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226</Words>
  <Application>Microsoft Office PowerPoint</Application>
  <PresentationFormat>Pokaz na ekranie (4:3)</PresentationFormat>
  <Paragraphs>38</Paragraphs>
  <Slides>32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3" baseType="lpstr">
      <vt:lpstr>Motyw pakietu Office</vt:lpstr>
      <vt:lpstr>ZANIEMYŚL DAWNIEJ I DZIŚ</vt:lpstr>
      <vt:lpstr>Prezentacja programu PowerPoint</vt:lpstr>
      <vt:lpstr>DAWNIEJ: restauracja i kawiarnia GS „Zaniemyślanka”, kat. II,  ul. Poznańska 23, 100 miejsc  w restauracji, 60 – w kawiarni, telefon 13, czynne w godzinach 8.00 – 21.30</vt:lpstr>
      <vt:lpstr>DAWNIEJ: Dom Kultury i kino Bluszcz</vt:lpstr>
      <vt:lpstr>DAWNIEJ:  Urząd Gminy Zaniemyśl, ul. Kilińskiego 14, telefony: 1, 80, 117</vt:lpstr>
      <vt:lpstr>DAWNIEJ: Gminny Ośrodek Kultury – ulica Sienkiewicza</vt:lpstr>
      <vt:lpstr>DAWNIEJ: Szkoła podstawowa  w Zaniemyślu</vt:lpstr>
      <vt:lpstr>DAWNIEJ: Izby lekcyjne SP  w Zaniemyślu  na ulicy Leśnej 2 oraz  ulicy Plażowej</vt:lpstr>
      <vt:lpstr>DAWNIEJ: Przedszkole na ulicy Poznańskiej</vt:lpstr>
      <vt:lpstr>DAWNIEJ: po lewej sklep spożywczy GS,  po prawej Bombonierka – lody i słodycze</vt:lpstr>
      <vt:lpstr>DAWNIEJ: Milicja Obywatelska – Plac Berwińskiego, tel. 07</vt:lpstr>
      <vt:lpstr>DAWNIEJ: Urząd Stanu Cywilnego</vt:lpstr>
      <vt:lpstr>DAWNIEJ: po prawej apteka, po lewej sklep GS – mięso, wędliny</vt:lpstr>
      <vt:lpstr>DAWNIEJ: sklep i piekarnia Bąków</vt:lpstr>
      <vt:lpstr>Prezentacja programu PowerPoint</vt:lpstr>
      <vt:lpstr>DAWNIEJ: po lewej szewc Łukaszyk, po prawej szewc Kulasik</vt:lpstr>
      <vt:lpstr>DAWNIEJ: zakład ślusarsko- kowalski A. Gawlaka</vt:lpstr>
      <vt:lpstr>DAWNIEJ: po lewej sklep AGD, po prawej sklep RTV </vt:lpstr>
      <vt:lpstr>DAWNIEJ: sklep i piekarnia GS</vt:lpstr>
      <vt:lpstr>DAWNIEJ: warzywniak</vt:lpstr>
      <vt:lpstr>Prezentacja programu PowerPoint</vt:lpstr>
      <vt:lpstr>DAWNIEJ: od ulicy Średzkiej magiel i wypożyczalnia sprzętu AGD  i turystycznego</vt:lpstr>
      <vt:lpstr>Prezentacja programu PowerPoint</vt:lpstr>
      <vt:lpstr>DAWNIEJ: mleczarnia GS</vt:lpstr>
      <vt:lpstr>DAWNIEJ: sklep papierniczy</vt:lpstr>
      <vt:lpstr>Dawniej: na parterze sklep z materiałami</vt:lpstr>
      <vt:lpstr>DAWNIEJ: od ulicy Średzkiej sklep obuwniczy</vt:lpstr>
      <vt:lpstr>DAWNIEJ: fotograf Napierała</vt:lpstr>
      <vt:lpstr>DAWNIEJ: siedziba straży pożarnej</vt:lpstr>
      <vt:lpstr>DAWNIEJ: na piętrze Bank Spółdzielczy, na parterze Ośrodek Zdrowia</vt:lpstr>
      <vt:lpstr>AUTORZY ZDJĘĆ</vt:lpstr>
      <vt:lpstr>KONIEC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ZANIEMYŚL DAWNIEJ I DZIŚ</dc:title>
  <dc:creator>admin</dc:creator>
  <cp:lastModifiedBy>admin</cp:lastModifiedBy>
  <cp:revision>32</cp:revision>
  <dcterms:created xsi:type="dcterms:W3CDTF">2021-04-21T20:13:02Z</dcterms:created>
  <dcterms:modified xsi:type="dcterms:W3CDTF">2021-05-28T21:16:29Z</dcterms:modified>
</cp:coreProperties>
</file>