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2" r:id="rId8"/>
    <p:sldId id="270" r:id="rId9"/>
    <p:sldId id="271" r:id="rId10"/>
    <p:sldId id="273" r:id="rId11"/>
    <p:sldId id="263" r:id="rId12"/>
    <p:sldId id="264" r:id="rId13"/>
    <p:sldId id="277" r:id="rId14"/>
    <p:sldId id="261" r:id="rId15"/>
    <p:sldId id="262" r:id="rId16"/>
    <p:sldId id="274" r:id="rId17"/>
    <p:sldId id="259" r:id="rId18"/>
    <p:sldId id="260" r:id="rId19"/>
    <p:sldId id="258" r:id="rId20"/>
    <p:sldId id="257" r:id="rId21"/>
    <p:sldId id="276" r:id="rId22"/>
    <p:sldId id="275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28" autoAdjust="0"/>
    <p:restoredTop sz="94660"/>
  </p:normalViewPr>
  <p:slideViewPr>
    <p:cSldViewPr>
      <p:cViewPr varScale="1">
        <p:scale>
          <a:sx n="83" d="100"/>
          <a:sy n="83" d="100"/>
        </p:scale>
        <p:origin x="-136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A2C6-402C-4492-858A-F76C0605A2C0}" type="datetimeFigureOut">
              <a:rPr lang="pl-PL" smtClean="0"/>
              <a:pPr/>
              <a:t>31.03.2021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9573B-DD0D-41B8-A764-492CDD17E20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Album </a:t>
            </a:r>
            <a:r>
              <a:rPr lang="pl-PL" b="1" smtClean="0">
                <a:solidFill>
                  <a:schemeClr val="tx2">
                    <a:lumMod val="50000"/>
                  </a:schemeClr>
                </a:solidFill>
              </a:rPr>
              <a:t>fotograficzny </a:t>
            </a:r>
            <a:br>
              <a:rPr lang="pl-PL" b="1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b="1" smtClean="0">
                <a:solidFill>
                  <a:schemeClr val="tx2">
                    <a:lumMod val="50000"/>
                  </a:schemeClr>
                </a:solidFill>
              </a:rPr>
              <a:t>miejsc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związanych z życiem </a:t>
            </a:r>
            <a:b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Jadwigi </a:t>
            </a:r>
            <a:r>
              <a:rPr lang="pl-PL" b="1" dirty="0" err="1" smtClean="0">
                <a:solidFill>
                  <a:schemeClr val="tx2">
                    <a:lumMod val="50000"/>
                  </a:schemeClr>
                </a:solidFill>
              </a:rPr>
              <a:t>Prinz</a:t>
            </a:r>
            <a:endParaRPr lang="pl-PL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</a:rPr>
              <a:t>Cyfrowa Dziecięca Encyklopedia Wielkopolski</a:t>
            </a:r>
            <a:endParaRPr lang="pl-PL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Trzebaw, leśniczówka</a:t>
            </a:r>
            <a:br>
              <a:rPr lang="pl-PL" sz="36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(stąd małżeństwo </a:t>
            </a:r>
            <a:r>
              <a:rPr lang="pl-PL" sz="2700" b="1" dirty="0" err="1" smtClean="0">
                <a:solidFill>
                  <a:srgbClr val="C00000"/>
                </a:solidFill>
              </a:rPr>
              <a:t>Prinzów</a:t>
            </a:r>
            <a:r>
              <a:rPr lang="pl-PL" sz="2700" b="1" dirty="0" smtClean="0">
                <a:solidFill>
                  <a:srgbClr val="C00000"/>
                </a:solidFill>
              </a:rPr>
              <a:t> wyjechało do Generalnego Gubernatorstwa)</a:t>
            </a:r>
            <a:endParaRPr lang="pl-PL" sz="2700" b="1" dirty="0">
              <a:solidFill>
                <a:srgbClr val="C00000"/>
              </a:solidFill>
            </a:endParaRPr>
          </a:p>
        </p:txBody>
      </p:sp>
      <p:pic>
        <p:nvPicPr>
          <p:cNvPr id="4" name="Symbol zastępczy zawartości 3" descr="IMG_54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Łękno, leśniczówka</a:t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2700" dirty="0" smtClean="0">
                <a:solidFill>
                  <a:srgbClr val="C00000"/>
                </a:solidFill>
              </a:rPr>
              <a:t>(tu zamieszkali po wojnie) </a:t>
            </a:r>
            <a:endParaRPr lang="pl-PL" sz="2700" dirty="0">
              <a:solidFill>
                <a:srgbClr val="C00000"/>
              </a:solidFill>
            </a:endParaRPr>
          </a:p>
        </p:txBody>
      </p:sp>
      <p:pic>
        <p:nvPicPr>
          <p:cNvPr id="4" name="Symbol zastępczy zawartości 3" descr="Snapchat-8103659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64579" y="35694"/>
            <a:ext cx="4572031" cy="76438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4">
                    <a:lumMod val="50000"/>
                  </a:schemeClr>
                </a:solidFill>
              </a:rPr>
              <a:t>Łękno, leśniczówka</a:t>
            </a:r>
            <a:br>
              <a:rPr lang="pl-PL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accent4">
                    <a:lumMod val="50000"/>
                  </a:schemeClr>
                </a:solidFill>
              </a:rPr>
              <a:t>(miejsce ważne dla całej rodziny </a:t>
            </a:r>
            <a:r>
              <a:rPr lang="pl-PL" sz="2800" b="1" dirty="0" err="1" smtClean="0">
                <a:solidFill>
                  <a:schemeClr val="accent4">
                    <a:lumMod val="50000"/>
                  </a:schemeClr>
                </a:solidFill>
              </a:rPr>
              <a:t>Prinzów</a:t>
            </a:r>
            <a:r>
              <a:rPr lang="pl-PL" sz="2800" b="1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pl-PL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Snapchat-5653274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428736"/>
            <a:ext cx="4143404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chemeClr val="accent5">
                    <a:lumMod val="75000"/>
                  </a:schemeClr>
                </a:solidFill>
              </a:rPr>
              <a:t>Jezioro Łękno</a:t>
            </a:r>
            <a:br>
              <a:rPr lang="pl-PL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3200" b="1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</a:rPr>
              <a:t>nad tym jeziorem przy leśniczówc</a:t>
            </a: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pl-PL" sz="2400" b="1" dirty="0" smtClean="0">
                <a:solidFill>
                  <a:schemeClr val="accent5">
                    <a:lumMod val="75000"/>
                  </a:schemeClr>
                </a:solidFill>
              </a:rPr>
              <a:t> znajdowało się kąpielisko; przychodziły tu dzieci, wnuki i prawnuki Jadwigi)</a:t>
            </a:r>
            <a:endParaRPr lang="pl-PL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IMG_20210329_082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600200"/>
            <a:ext cx="4143404" cy="490063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92D050"/>
                </a:solidFill>
              </a:rPr>
              <a:t>Zaniemyśl, plac R. W. Berwińskiego</a:t>
            </a:r>
            <a:br>
              <a:rPr lang="pl-PL" sz="3600" b="1" dirty="0" smtClean="0">
                <a:solidFill>
                  <a:srgbClr val="92D050"/>
                </a:solidFill>
              </a:rPr>
            </a:br>
            <a:r>
              <a:rPr lang="pl-PL" sz="2400" b="1" dirty="0" smtClean="0">
                <a:solidFill>
                  <a:srgbClr val="92D050"/>
                </a:solidFill>
              </a:rPr>
              <a:t>(Jadwiga robiła zakupy w okolicach tego placu)</a:t>
            </a:r>
            <a:endParaRPr lang="pl-PL" sz="2400" b="1" dirty="0">
              <a:solidFill>
                <a:srgbClr val="92D050"/>
              </a:solidFill>
            </a:endParaRPr>
          </a:p>
        </p:txBody>
      </p:sp>
      <p:pic>
        <p:nvPicPr>
          <p:cNvPr id="4" name="Symbol zastępczy zawartości 3" descr="20210326_153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71612"/>
            <a:ext cx="7143800" cy="4625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2">
                    <a:lumMod val="75000"/>
                  </a:schemeClr>
                </a:solidFill>
              </a:rPr>
              <a:t>Zaniemyśl, Zaniemyślanka</a:t>
            </a:r>
            <a:br>
              <a:rPr lang="pl-PL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</a:rPr>
              <a:t>(za Zaniemyślanką skręcało się na drogę do leśniczówki w Łęknie)</a:t>
            </a:r>
            <a:endParaRPr lang="pl-PL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DSC_04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2">
                    <a:lumMod val="50000"/>
                  </a:schemeClr>
                </a:solidFill>
              </a:rPr>
              <a:t>Zaniemyśl, najstarszy dom w Zaniemyślu</a:t>
            </a:r>
            <a:br>
              <a:rPr lang="pl-PL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</a:rPr>
              <a:t>(Jadwiga dobrze znała ten dom)</a:t>
            </a:r>
            <a:endParaRPr lang="pl-PL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received_28313158014300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1618"/>
            <a:ext cx="8229600" cy="3983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Zaniemyśl, kościół p.w. NMP</a:t>
            </a:r>
            <a:b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</a:rPr>
              <a:t>(droga z leśniczówki prowadziła w linii prostej do tego kościoła)</a:t>
            </a:r>
            <a:endParaRPr lang="pl-PL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IMG_20210325_165648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97264" y="1746016"/>
            <a:ext cx="516052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Zaniemyśl, budynek dworca kolejowego kolejki wąskotorowej</a:t>
            </a:r>
            <a:b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2700" b="1" dirty="0" smtClean="0">
                <a:solidFill>
                  <a:schemeClr val="accent6">
                    <a:lumMod val="75000"/>
                  </a:schemeClr>
                </a:solidFill>
              </a:rPr>
              <a:t>(kolejką Jadwiga jeździła do Środy Wielkopolskiej)</a:t>
            </a:r>
            <a:endParaRPr lang="pl-PL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received_83680417357023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71618"/>
            <a:ext cx="8229600" cy="3983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accent5">
                    <a:lumMod val="50000"/>
                  </a:schemeClr>
                </a:solidFill>
              </a:rPr>
              <a:t>Zaniemyśl, kościół św. Wawrzyńca</a:t>
            </a:r>
            <a:br>
              <a:rPr lang="pl-PL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2400" b="1" dirty="0" smtClean="0">
                <a:solidFill>
                  <a:schemeClr val="accent5">
                    <a:lumMod val="50000"/>
                  </a:schemeClr>
                </a:solidFill>
              </a:rPr>
              <a:t>(Jadwiga bywała i w tym kościele)</a:t>
            </a:r>
            <a:endParaRPr lang="pl-PL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received_519998238674167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428736"/>
            <a:ext cx="3764412" cy="5032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Kórnik, ulica Poznańska</a:t>
            </a:r>
            <a:br>
              <a:rPr lang="pl-PL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pl-PL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 tej ulicy znajdował się dom rodzinny Jadwigi )</a:t>
            </a:r>
            <a:endParaRPr lang="pl-PL" sz="3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ymbol zastępczy zawartości 3" descr="IMG_20210328_155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8229600" cy="44722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2">
                    <a:lumMod val="10000"/>
                  </a:schemeClr>
                </a:solidFill>
              </a:rPr>
              <a:t>Zaniemyśl - nagrobek Jadwigi, jej męża i ojca na cmentarzu </a:t>
            </a:r>
            <a:endParaRPr lang="pl-PL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Symbol zastępczy zawartości 3" descr="IMG_20210326_152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214422"/>
            <a:ext cx="4143404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4000" b="1" dirty="0" smtClean="0">
                <a:solidFill>
                  <a:srgbClr val="C00000"/>
                </a:solidFill>
              </a:rPr>
              <a:t>Autorzy fotografii: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2- 6 Dawid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7- 10 Joanna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11- 12 </a:t>
            </a:r>
            <a:r>
              <a:rPr lang="pl-PL" sz="2700" b="1" dirty="0" smtClean="0">
                <a:solidFill>
                  <a:srgbClr val="C00000"/>
                </a:solidFill>
              </a:rPr>
              <a:t>Zosia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13 Olga</a:t>
            </a:r>
            <a:r>
              <a:rPr lang="pl-PL" sz="2700" b="1" dirty="0" smtClean="0">
                <a:solidFill>
                  <a:srgbClr val="C00000"/>
                </a:solidFill>
              </a:rPr>
              <a:t/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14 </a:t>
            </a:r>
            <a:r>
              <a:rPr lang="pl-PL" sz="2700" b="1" dirty="0" smtClean="0">
                <a:solidFill>
                  <a:srgbClr val="C00000"/>
                </a:solidFill>
              </a:rPr>
              <a:t>Kacper G.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15 </a:t>
            </a:r>
            <a:r>
              <a:rPr lang="pl-PL" sz="2700" b="1" dirty="0" smtClean="0">
                <a:solidFill>
                  <a:srgbClr val="C00000"/>
                </a:solidFill>
              </a:rPr>
              <a:t>Kamil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16 </a:t>
            </a:r>
            <a:r>
              <a:rPr lang="pl-PL" sz="2700" b="1" dirty="0" smtClean="0">
                <a:solidFill>
                  <a:srgbClr val="C00000"/>
                </a:solidFill>
              </a:rPr>
              <a:t>Kacper S.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17 </a:t>
            </a:r>
            <a:r>
              <a:rPr lang="pl-PL" sz="2700" b="1" dirty="0" smtClean="0">
                <a:solidFill>
                  <a:srgbClr val="C00000"/>
                </a:solidFill>
              </a:rPr>
              <a:t>Piotr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18 </a:t>
            </a:r>
            <a:r>
              <a:rPr lang="pl-PL" sz="2700" b="1" dirty="0" smtClean="0">
                <a:solidFill>
                  <a:srgbClr val="C00000"/>
                </a:solidFill>
              </a:rPr>
              <a:t>Adam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700" b="1" dirty="0" smtClean="0">
                <a:solidFill>
                  <a:srgbClr val="C00000"/>
                </a:solidFill>
              </a:rPr>
              <a:t>19 </a:t>
            </a:r>
            <a:r>
              <a:rPr lang="pl-PL" sz="2700" b="1" dirty="0" err="1" smtClean="0">
                <a:solidFill>
                  <a:srgbClr val="C00000"/>
                </a:solidFill>
              </a:rPr>
              <a:t>Brajan</a:t>
            </a:r>
            <a:r>
              <a:rPr lang="pl-PL" sz="2700" b="1" smtClean="0">
                <a:solidFill>
                  <a:srgbClr val="C00000"/>
                </a:solidFill>
              </a:rPr>
              <a:t/>
            </a:r>
            <a:br>
              <a:rPr lang="pl-PL" sz="2700" b="1" smtClean="0">
                <a:solidFill>
                  <a:srgbClr val="C00000"/>
                </a:solidFill>
              </a:rPr>
            </a:br>
            <a:r>
              <a:rPr lang="pl-PL" sz="2700" b="1" smtClean="0">
                <a:solidFill>
                  <a:srgbClr val="C00000"/>
                </a:solidFill>
              </a:rPr>
              <a:t>20</a:t>
            </a:r>
            <a:r>
              <a:rPr lang="pl-PL" sz="2700" b="1" smtClean="0">
                <a:solidFill>
                  <a:srgbClr val="C00000"/>
                </a:solidFill>
              </a:rPr>
              <a:t> </a:t>
            </a:r>
            <a:r>
              <a:rPr lang="pl-PL" sz="2700" b="1" dirty="0" smtClean="0">
                <a:solidFill>
                  <a:srgbClr val="C00000"/>
                </a:solidFill>
              </a:rPr>
              <a:t>Michał</a:t>
            </a:r>
            <a:br>
              <a:rPr lang="pl-PL" sz="2700" b="1" dirty="0" smtClean="0">
                <a:solidFill>
                  <a:srgbClr val="C00000"/>
                </a:solidFill>
              </a:rPr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 rot="10800000" flipV="1">
            <a:off x="457200" y="1428736"/>
            <a:ext cx="8229600" cy="1214446"/>
          </a:xfrm>
        </p:spPr>
        <p:txBody>
          <a:bodyPr/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</a:rPr>
              <a:t>Dziękujemy za uwagę</a:t>
            </a:r>
            <a:endParaRPr lang="pl-PL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Kórnik, budynek LO</a:t>
            </a:r>
            <a:br>
              <a:rPr lang="pl-PL" sz="36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(Szkoła Powszechna – do tej szkoły chodziła Jadwiga)</a:t>
            </a:r>
            <a:endParaRPr lang="pl-PL" sz="3600" b="1" dirty="0">
              <a:solidFill>
                <a:srgbClr val="C00000"/>
              </a:solidFill>
            </a:endParaRPr>
          </a:p>
        </p:txBody>
      </p:sp>
      <p:pic>
        <p:nvPicPr>
          <p:cNvPr id="4" name="Symbol zastępczy zawartości 3" descr="IMG_20210328_1557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8229600" cy="44722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bg2">
                    <a:lumMod val="25000"/>
                  </a:schemeClr>
                </a:solidFill>
              </a:rPr>
              <a:t>Kórnik, pałac Działyńskich i Zamoyskich</a:t>
            </a:r>
            <a:br>
              <a:rPr lang="pl-PL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700" b="1" dirty="0" smtClean="0">
                <a:solidFill>
                  <a:schemeClr val="bg2">
                    <a:lumMod val="25000"/>
                  </a:schemeClr>
                </a:solidFill>
              </a:rPr>
              <a:t>(założycielką szkoły dla dziewcząt była Jadwiga Zamoyska)</a:t>
            </a:r>
            <a:endParaRPr lang="pl-PL" sz="2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Symbol zastępczy zawartości 3" descr="IMG_20210328_154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71612"/>
            <a:ext cx="8229600" cy="41918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5">
                    <a:lumMod val="50000"/>
                  </a:schemeClr>
                </a:solidFill>
              </a:rPr>
              <a:t>Kórnik, przed wejściem do pałacu</a:t>
            </a:r>
            <a:br>
              <a:rPr lang="pl-PL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2700" b="1" dirty="0" smtClean="0">
                <a:solidFill>
                  <a:schemeClr val="accent5">
                    <a:lumMod val="50000"/>
                  </a:schemeClr>
                </a:solidFill>
              </a:rPr>
              <a:t>(na tych schodach Jadwiga pozowała do zdjęcia ze swoimi szkolnymi koleżankami)</a:t>
            </a:r>
            <a:endParaRPr lang="pl-PL" sz="27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IMG_20210328_154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00174"/>
            <a:ext cx="8229600" cy="4263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4">
                    <a:lumMod val="50000"/>
                  </a:schemeClr>
                </a:solidFill>
              </a:rPr>
              <a:t>Kórnik, oficyna przy pałacu</a:t>
            </a:r>
            <a:br>
              <a:rPr lang="pl-PL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200" b="1" dirty="0" smtClean="0">
                <a:solidFill>
                  <a:schemeClr val="accent4">
                    <a:lumMod val="50000"/>
                  </a:schemeClr>
                </a:solidFill>
              </a:rPr>
              <a:t>(w tym budynku odbywały się zajęcia w Szkole Gospodarstwa Domowego, do której uczęszczała Jadwiga)</a:t>
            </a:r>
            <a:endParaRPr lang="pl-PL" sz="2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IMG_20210328_15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8229600" cy="44008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Trzebaw, leśniczówka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accent3">
                    <a:lumMod val="50000"/>
                  </a:schemeClr>
                </a:solidFill>
              </a:rPr>
              <a:t>(okolice </a:t>
            </a:r>
            <a:r>
              <a:rPr lang="pl-PL" sz="2800" b="1" dirty="0" smtClean="0">
                <a:solidFill>
                  <a:schemeClr val="accent3">
                    <a:lumMod val="50000"/>
                  </a:schemeClr>
                </a:solidFill>
              </a:rPr>
              <a:t>Wielkopolskiego Parku Narodowego)</a:t>
            </a:r>
            <a:endParaRPr lang="pl-PL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IMG_54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Trzebaw, leśniczówka</a:t>
            </a:r>
            <a:b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100" b="1" dirty="0" smtClean="0">
                <a:solidFill>
                  <a:schemeClr val="accent6">
                    <a:lumMod val="50000"/>
                  </a:schemeClr>
                </a:solidFill>
              </a:rPr>
              <a:t>(miejsce pracy Władysława </a:t>
            </a:r>
            <a:r>
              <a:rPr lang="pl-PL" sz="3100" b="1" dirty="0" err="1" smtClean="0">
                <a:solidFill>
                  <a:schemeClr val="accent6">
                    <a:lumMod val="50000"/>
                  </a:schemeClr>
                </a:solidFill>
              </a:rPr>
              <a:t>Prinza</a:t>
            </a:r>
            <a:r>
              <a:rPr lang="pl-PL" sz="31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pl-PL" sz="3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IMG_5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  <a:t>Trzebaw, leśniczówka</a:t>
            </a:r>
            <a:b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3100" b="1" dirty="0" smtClean="0">
                <a:solidFill>
                  <a:schemeClr val="tx2">
                    <a:lumMod val="50000"/>
                  </a:schemeClr>
                </a:solidFill>
              </a:rPr>
              <a:t>(to, z okna tej leśniczówki Jadwiga wyrzuciła radio podczas niespodziewanej wizyty Niemców)</a:t>
            </a:r>
            <a:endParaRPr lang="pl-PL" sz="3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IMG_5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101</Words>
  <Application>Microsoft Office PowerPoint</Application>
  <PresentationFormat>Pokaz na ekranie (4:3)</PresentationFormat>
  <Paragraphs>24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Album fotograficzny  miejsc związanych z życiem  Jadwigi Prinz</vt:lpstr>
      <vt:lpstr>Kórnik, ulica Poznańska (na tej ulicy znajdował się dom rodzinny Jadwigi )</vt:lpstr>
      <vt:lpstr>Kórnik, budynek LO (Szkoła Powszechna – do tej szkoły chodziła Jadwiga)</vt:lpstr>
      <vt:lpstr>Kórnik, pałac Działyńskich i Zamoyskich (założycielką szkoły dla dziewcząt była Jadwiga Zamoyska)</vt:lpstr>
      <vt:lpstr>Kórnik, przed wejściem do pałacu (na tych schodach Jadwiga pozowała do zdjęcia ze swoimi szkolnymi koleżankami)</vt:lpstr>
      <vt:lpstr>Kórnik, oficyna przy pałacu (w tym budynku odbywały się zajęcia w Szkole Gospodarstwa Domowego, do której uczęszczała Jadwiga)</vt:lpstr>
      <vt:lpstr>Trzebaw, leśniczówka (okolice Wielkopolskiego Parku Narodowego)</vt:lpstr>
      <vt:lpstr>Trzebaw, leśniczówka (miejsce pracy Władysława Prinza)</vt:lpstr>
      <vt:lpstr>Trzebaw, leśniczówka (to, z okna tej leśniczówki Jadwiga wyrzuciła radio podczas niespodziewanej wizyty Niemców)</vt:lpstr>
      <vt:lpstr>Trzebaw, leśniczówka (stąd małżeństwo Prinzów wyjechało do Generalnego Gubernatorstwa)</vt:lpstr>
      <vt:lpstr>Łękno, leśniczówka (tu zamieszkali po wojnie) </vt:lpstr>
      <vt:lpstr>Łękno, leśniczówka (miejsce ważne dla całej rodziny Prinzów)</vt:lpstr>
      <vt:lpstr>Jezioro Łękno (nad tym jeziorem przy leśniczówce znajdowało się kąpielisko; przychodziły tu dzieci, wnuki i prawnuki Jadwigi)</vt:lpstr>
      <vt:lpstr>Zaniemyśl, plac R. W. Berwińskiego (Jadwiga robiła zakupy w okolicach tego placu)</vt:lpstr>
      <vt:lpstr>Zaniemyśl, Zaniemyślanka (za Zaniemyślanką skręcało się na drogę do leśniczówki w Łęknie)</vt:lpstr>
      <vt:lpstr>Zaniemyśl, najstarszy dom w Zaniemyślu (Jadwiga dobrze znała ten dom)</vt:lpstr>
      <vt:lpstr>Zaniemyśl, kościół p.w. NMP (droga z leśniczówki prowadziła w linii prostej do tego kościoła)</vt:lpstr>
      <vt:lpstr>Zaniemyśl, budynek dworca kolejowego kolejki wąskotorowej (kolejką Jadwiga jeździła do Środy Wielkopolskiej)</vt:lpstr>
      <vt:lpstr>Zaniemyśl, kościół św. Wawrzyńca (Jadwiga bywała i w tym kościele)</vt:lpstr>
      <vt:lpstr>Zaniemyśl - nagrobek Jadwigi, jej męża i ojca na cmentarzu </vt:lpstr>
      <vt:lpstr>                  Autorzy fotografii: 2- 6 Dawid 7- 10 Joanna 11- 12 Zosia 13 Olga 14 Kacper G. 15 Kamil 16 Kacper S. 17 Piotr 18 Adam 19 Brajan 20 Michał    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joanna.kajdan@op.pl</dc:creator>
  <cp:lastModifiedBy>joanna.kajdan@op.pl</cp:lastModifiedBy>
  <cp:revision>37</cp:revision>
  <dcterms:created xsi:type="dcterms:W3CDTF">2021-03-29T18:49:57Z</dcterms:created>
  <dcterms:modified xsi:type="dcterms:W3CDTF">2021-03-31T14:16:59Z</dcterms:modified>
</cp:coreProperties>
</file>