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64" r:id="rId2"/>
  </p:sldMasterIdLst>
  <p:sldIdLst>
    <p:sldId id="256" r:id="rId3"/>
    <p:sldId id="321" r:id="rId4"/>
    <p:sldId id="292" r:id="rId5"/>
    <p:sldId id="310" r:id="rId6"/>
    <p:sldId id="336" r:id="rId7"/>
    <p:sldId id="335" r:id="rId8"/>
    <p:sldId id="311" r:id="rId9"/>
    <p:sldId id="332" r:id="rId10"/>
    <p:sldId id="293" r:id="rId11"/>
    <p:sldId id="294" r:id="rId12"/>
    <p:sldId id="297" r:id="rId13"/>
    <p:sldId id="312" r:id="rId14"/>
    <p:sldId id="290" r:id="rId15"/>
    <p:sldId id="295" r:id="rId16"/>
    <p:sldId id="313" r:id="rId17"/>
    <p:sldId id="291" r:id="rId18"/>
    <p:sldId id="296" r:id="rId19"/>
    <p:sldId id="314" r:id="rId20"/>
    <p:sldId id="322" r:id="rId21"/>
    <p:sldId id="298" r:id="rId22"/>
    <p:sldId id="299" r:id="rId23"/>
    <p:sldId id="315" r:id="rId24"/>
    <p:sldId id="300" r:id="rId25"/>
    <p:sldId id="316" r:id="rId26"/>
    <p:sldId id="331" r:id="rId27"/>
    <p:sldId id="301" r:id="rId28"/>
    <p:sldId id="317" r:id="rId29"/>
    <p:sldId id="303" r:id="rId30"/>
    <p:sldId id="305" r:id="rId31"/>
    <p:sldId id="306" r:id="rId32"/>
    <p:sldId id="334" r:id="rId33"/>
    <p:sldId id="307" r:id="rId34"/>
    <p:sldId id="262" r:id="rId35"/>
    <p:sldId id="268" r:id="rId36"/>
    <p:sldId id="323" r:id="rId37"/>
    <p:sldId id="324" r:id="rId38"/>
    <p:sldId id="325" r:id="rId39"/>
    <p:sldId id="326" r:id="rId40"/>
    <p:sldId id="327" r:id="rId41"/>
    <p:sldId id="329" r:id="rId42"/>
    <p:sldId id="328" r:id="rId43"/>
    <p:sldId id="260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1CE402-8315-2F24-09DD-96DF06253A12}" v="1935" dt="2020-04-08T20:08:11.608"/>
    <p1510:client id="{34C81D78-E40B-1DE5-52AC-E47D34714AEC}" v="263" dt="2020-04-12T01:57:58.318"/>
    <p1510:client id="{EF563D0E-9787-5024-1D0F-A964985B5410}" v="139" dt="2020-04-12T02:10:33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45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114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nelia  Kaczmarek" userId="S::k.kaczmarek1@zsug.pl::863c51ac-36d3-4319-b585-74d602646ab7" providerId="AD" clId="Web-{34C81D78-E40B-1DE5-52AC-E47D34714AEC}"/>
    <pc:docChg chg="addSld delSld modSld sldOrd">
      <pc:chgData name="Kornelia  Kaczmarek" userId="S::k.kaczmarek1@zsug.pl::863c51ac-36d3-4319-b585-74d602646ab7" providerId="AD" clId="Web-{34C81D78-E40B-1DE5-52AC-E47D34714AEC}" dt="2020-04-12T01:57:58.318" v="267" actId="20577"/>
      <pc:docMkLst>
        <pc:docMk/>
      </pc:docMkLst>
      <pc:sldChg chg="modSp">
        <pc:chgData name="Kornelia  Kaczmarek" userId="S::k.kaczmarek1@zsug.pl::863c51ac-36d3-4319-b585-74d602646ab7" providerId="AD" clId="Web-{34C81D78-E40B-1DE5-52AC-E47D34714AEC}" dt="2020-04-12T01:57:53.052" v="263" actId="20577"/>
        <pc:sldMkLst>
          <pc:docMk/>
          <pc:sldMk cId="4008508827" sldId="257"/>
        </pc:sldMkLst>
        <pc:spChg chg="mod">
          <ac:chgData name="Kornelia  Kaczmarek" userId="S::k.kaczmarek1@zsug.pl::863c51ac-36d3-4319-b585-74d602646ab7" providerId="AD" clId="Web-{34C81D78-E40B-1DE5-52AC-E47D34714AEC}" dt="2020-04-12T01:57:53.052" v="263" actId="20577"/>
          <ac:spMkLst>
            <pc:docMk/>
            <pc:sldMk cId="4008508827" sldId="257"/>
            <ac:spMk id="2" creationId="{70BE2B40-B18F-4C20-809A-EC4A67820D1E}"/>
          </ac:spMkLst>
        </pc:spChg>
      </pc:sldChg>
      <pc:sldChg chg="modSp">
        <pc:chgData name="Kornelia  Kaczmarek" userId="S::k.kaczmarek1@zsug.pl::863c51ac-36d3-4319-b585-74d602646ab7" providerId="AD" clId="Web-{34C81D78-E40B-1DE5-52AC-E47D34714AEC}" dt="2020-04-12T01:57:57.818" v="265" actId="20577"/>
        <pc:sldMkLst>
          <pc:docMk/>
          <pc:sldMk cId="2698454551" sldId="258"/>
        </pc:sldMkLst>
        <pc:spChg chg="mod">
          <ac:chgData name="Kornelia  Kaczmarek" userId="S::k.kaczmarek1@zsug.pl::863c51ac-36d3-4319-b585-74d602646ab7" providerId="AD" clId="Web-{34C81D78-E40B-1DE5-52AC-E47D34714AEC}" dt="2020-04-12T01:57:57.818" v="265" actId="20577"/>
          <ac:spMkLst>
            <pc:docMk/>
            <pc:sldMk cId="2698454551" sldId="258"/>
            <ac:spMk id="2" creationId="{923CF710-4F64-49F6-9D12-0C9903BEB5FB}"/>
          </ac:spMkLst>
        </pc:spChg>
      </pc:sldChg>
      <pc:sldChg chg="addSp delSp modSp">
        <pc:chgData name="Kornelia  Kaczmarek" userId="S::k.kaczmarek1@zsug.pl::863c51ac-36d3-4319-b585-74d602646ab7" providerId="AD" clId="Web-{34C81D78-E40B-1DE5-52AC-E47D34714AEC}" dt="2020-04-12T01:06:52.518" v="101"/>
        <pc:sldMkLst>
          <pc:docMk/>
          <pc:sldMk cId="1313515156" sldId="260"/>
        </pc:sldMkLst>
        <pc:spChg chg="mod">
          <ac:chgData name="Kornelia  Kaczmarek" userId="S::k.kaczmarek1@zsug.pl::863c51ac-36d3-4319-b585-74d602646ab7" providerId="AD" clId="Web-{34C81D78-E40B-1DE5-52AC-E47D34714AEC}" dt="2020-04-12T01:06:52.518" v="101"/>
          <ac:spMkLst>
            <pc:docMk/>
            <pc:sldMk cId="1313515156" sldId="260"/>
            <ac:spMk id="2" creationId="{A70E8C98-B51D-47C0-A927-F91EE72AC3B8}"/>
          </ac:spMkLst>
        </pc:spChg>
        <pc:spChg chg="mod">
          <ac:chgData name="Kornelia  Kaczmarek" userId="S::k.kaczmarek1@zsug.pl::863c51ac-36d3-4319-b585-74d602646ab7" providerId="AD" clId="Web-{34C81D78-E40B-1DE5-52AC-E47D34714AEC}" dt="2020-04-12T01:06:52.518" v="101"/>
          <ac:spMkLst>
            <pc:docMk/>
            <pc:sldMk cId="1313515156" sldId="260"/>
            <ac:spMk id="3" creationId="{353E5BDB-B231-4106-B839-4802F369C261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06:52.518" v="101"/>
          <ac:spMkLst>
            <pc:docMk/>
            <pc:sldMk cId="1313515156" sldId="260"/>
            <ac:spMk id="8" creationId="{488333BA-AE6E-427A-9B16-A39C8073F4EB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06:52.518" v="101"/>
          <ac:spMkLst>
            <pc:docMk/>
            <pc:sldMk cId="1313515156" sldId="260"/>
            <ac:spMk id="10" creationId="{F98ED85F-DCEE-4B50-802E-71A6E3E12B04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6:52.518" v="101"/>
          <ac:spMkLst>
            <pc:docMk/>
            <pc:sldMk cId="1313515156" sldId="260"/>
            <ac:spMk id="15" creationId="{3B854194-185D-494D-905C-7C7CB2E30F6E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6:52.518" v="101"/>
          <ac:spMkLst>
            <pc:docMk/>
            <pc:sldMk cId="1313515156" sldId="260"/>
            <ac:spMk id="17" creationId="{B4F5FA0D-0104-4987-8241-EFF7C85B88DE}"/>
          </ac:spMkLst>
        </pc:spChg>
        <pc:picChg chg="add">
          <ac:chgData name="Kornelia  Kaczmarek" userId="S::k.kaczmarek1@zsug.pl::863c51ac-36d3-4319-b585-74d602646ab7" providerId="AD" clId="Web-{34C81D78-E40B-1DE5-52AC-E47D34714AEC}" dt="2020-04-12T01:06:52.518" v="101"/>
          <ac:picMkLst>
            <pc:docMk/>
            <pc:sldMk cId="1313515156" sldId="260"/>
            <ac:picMk id="19" creationId="{2897127E-6CEF-446C-BE87-93B7C46E49D1}"/>
          </ac:picMkLst>
        </pc:picChg>
      </pc:sldChg>
      <pc:sldChg chg="modSp">
        <pc:chgData name="Kornelia  Kaczmarek" userId="S::k.kaczmarek1@zsug.pl::863c51ac-36d3-4319-b585-74d602646ab7" providerId="AD" clId="Web-{34C81D78-E40B-1DE5-52AC-E47D34714AEC}" dt="2020-04-12T01:45:25.077" v="224" actId="20577"/>
        <pc:sldMkLst>
          <pc:docMk/>
          <pc:sldMk cId="588901602" sldId="270"/>
        </pc:sldMkLst>
        <pc:spChg chg="mod">
          <ac:chgData name="Kornelia  Kaczmarek" userId="S::k.kaczmarek1@zsug.pl::863c51ac-36d3-4319-b585-74d602646ab7" providerId="AD" clId="Web-{34C81D78-E40B-1DE5-52AC-E47D34714AEC}" dt="2020-04-12T01:45:25.077" v="224" actId="20577"/>
          <ac:spMkLst>
            <pc:docMk/>
            <pc:sldMk cId="588901602" sldId="270"/>
            <ac:spMk id="2" creationId="{B4B23CB0-1047-4C4A-BDD6-A5C077E825CD}"/>
          </ac:spMkLst>
        </pc:spChg>
      </pc:sldChg>
      <pc:sldChg chg="modSp">
        <pc:chgData name="Kornelia  Kaczmarek" userId="S::k.kaczmarek1@zsug.pl::863c51ac-36d3-4319-b585-74d602646ab7" providerId="AD" clId="Web-{34C81D78-E40B-1DE5-52AC-E47D34714AEC}" dt="2020-04-12T01:45:29.874" v="228" actId="20577"/>
        <pc:sldMkLst>
          <pc:docMk/>
          <pc:sldMk cId="502552189" sldId="271"/>
        </pc:sldMkLst>
        <pc:spChg chg="mod">
          <ac:chgData name="Kornelia  Kaczmarek" userId="S::k.kaczmarek1@zsug.pl::863c51ac-36d3-4319-b585-74d602646ab7" providerId="AD" clId="Web-{34C81D78-E40B-1DE5-52AC-E47D34714AEC}" dt="2020-04-12T01:45:29.874" v="228" actId="20577"/>
          <ac:spMkLst>
            <pc:docMk/>
            <pc:sldMk cId="502552189" sldId="271"/>
            <ac:spMk id="2" creationId="{77566D6D-D03C-4FB0-BEED-937D0303987D}"/>
          </ac:spMkLst>
        </pc:spChg>
      </pc:sldChg>
      <pc:sldChg chg="modSp">
        <pc:chgData name="Kornelia  Kaczmarek" userId="S::k.kaczmarek1@zsug.pl::863c51ac-36d3-4319-b585-74d602646ab7" providerId="AD" clId="Web-{34C81D78-E40B-1DE5-52AC-E47D34714AEC}" dt="2020-04-12T01:46:09.188" v="244" actId="1076"/>
        <pc:sldMkLst>
          <pc:docMk/>
          <pc:sldMk cId="4275986451" sldId="272"/>
        </pc:sldMkLst>
        <pc:spChg chg="mod">
          <ac:chgData name="Kornelia  Kaczmarek" userId="S::k.kaczmarek1@zsug.pl::863c51ac-36d3-4319-b585-74d602646ab7" providerId="AD" clId="Web-{34C81D78-E40B-1DE5-52AC-E47D34714AEC}" dt="2020-04-12T01:46:09.188" v="244" actId="1076"/>
          <ac:spMkLst>
            <pc:docMk/>
            <pc:sldMk cId="4275986451" sldId="272"/>
            <ac:spMk id="2" creationId="{E0AAE246-B135-47A8-83CF-2ADF1AC1314C}"/>
          </ac:spMkLst>
        </pc:spChg>
      </pc:sldChg>
      <pc:sldChg chg="modSp">
        <pc:chgData name="Kornelia  Kaczmarek" userId="S::k.kaczmarek1@zsug.pl::863c51ac-36d3-4319-b585-74d602646ab7" providerId="AD" clId="Web-{34C81D78-E40B-1DE5-52AC-E47D34714AEC}" dt="2020-04-12T01:00:12.421" v="58" actId="20577"/>
        <pc:sldMkLst>
          <pc:docMk/>
          <pc:sldMk cId="2403578927" sldId="276"/>
        </pc:sldMkLst>
        <pc:spChg chg="mod">
          <ac:chgData name="Kornelia  Kaczmarek" userId="S::k.kaczmarek1@zsug.pl::863c51ac-36d3-4319-b585-74d602646ab7" providerId="AD" clId="Web-{34C81D78-E40B-1DE5-52AC-E47D34714AEC}" dt="2020-04-12T01:00:04.436" v="54" actId="20577"/>
          <ac:spMkLst>
            <pc:docMk/>
            <pc:sldMk cId="2403578927" sldId="276"/>
            <ac:spMk id="2" creationId="{3E9789A5-7C9D-4FDA-9B13-CDEBE2C61B78}"/>
          </ac:spMkLst>
        </pc:spChg>
        <pc:spChg chg="mod">
          <ac:chgData name="Kornelia  Kaczmarek" userId="S::k.kaczmarek1@zsug.pl::863c51ac-36d3-4319-b585-74d602646ab7" providerId="AD" clId="Web-{34C81D78-E40B-1DE5-52AC-E47D34714AEC}" dt="2020-04-12T01:00:12.421" v="58" actId="20577"/>
          <ac:spMkLst>
            <pc:docMk/>
            <pc:sldMk cId="2403578927" sldId="276"/>
            <ac:spMk id="3" creationId="{22C93563-C200-457E-82BF-71196A1B28D2}"/>
          </ac:spMkLst>
        </pc:spChg>
      </pc:sldChg>
      <pc:sldChg chg="modSp">
        <pc:chgData name="Kornelia  Kaczmarek" userId="S::k.kaczmarek1@zsug.pl::863c51ac-36d3-4319-b585-74d602646ab7" providerId="AD" clId="Web-{34C81D78-E40B-1DE5-52AC-E47D34714AEC}" dt="2020-04-12T01:00:34.561" v="70" actId="20577"/>
        <pc:sldMkLst>
          <pc:docMk/>
          <pc:sldMk cId="1253329808" sldId="277"/>
        </pc:sldMkLst>
        <pc:spChg chg="mod">
          <ac:chgData name="Kornelia  Kaczmarek" userId="S::k.kaczmarek1@zsug.pl::863c51ac-36d3-4319-b585-74d602646ab7" providerId="AD" clId="Web-{34C81D78-E40B-1DE5-52AC-E47D34714AEC}" dt="2020-04-12T01:00:23.155" v="64" actId="20577"/>
          <ac:spMkLst>
            <pc:docMk/>
            <pc:sldMk cId="1253329808" sldId="277"/>
            <ac:spMk id="2" creationId="{E59C0305-C299-43C3-8B8E-1C7D36431D47}"/>
          </ac:spMkLst>
        </pc:spChg>
        <pc:spChg chg="mod">
          <ac:chgData name="Kornelia  Kaczmarek" userId="S::k.kaczmarek1@zsug.pl::863c51ac-36d3-4319-b585-74d602646ab7" providerId="AD" clId="Web-{34C81D78-E40B-1DE5-52AC-E47D34714AEC}" dt="2020-04-12T01:00:34.561" v="70" actId="20577"/>
          <ac:spMkLst>
            <pc:docMk/>
            <pc:sldMk cId="1253329808" sldId="277"/>
            <ac:spMk id="3" creationId="{6A95B131-4D99-45BB-B09A-ADB6A1AE33A3}"/>
          </ac:spMkLst>
        </pc:spChg>
      </pc:sldChg>
      <pc:sldChg chg="modSp">
        <pc:chgData name="Kornelia  Kaczmarek" userId="S::k.kaczmarek1@zsug.pl::863c51ac-36d3-4319-b585-74d602646ab7" providerId="AD" clId="Web-{34C81D78-E40B-1DE5-52AC-E47D34714AEC}" dt="2020-04-12T01:00:40.530" v="72" actId="20577"/>
        <pc:sldMkLst>
          <pc:docMk/>
          <pc:sldMk cId="1105309699" sldId="278"/>
        </pc:sldMkLst>
        <pc:spChg chg="mod">
          <ac:chgData name="Kornelia  Kaczmarek" userId="S::k.kaczmarek1@zsug.pl::863c51ac-36d3-4319-b585-74d602646ab7" providerId="AD" clId="Web-{34C81D78-E40B-1DE5-52AC-E47D34714AEC}" dt="2020-04-12T01:00:40.530" v="72" actId="20577"/>
          <ac:spMkLst>
            <pc:docMk/>
            <pc:sldMk cId="1105309699" sldId="278"/>
            <ac:spMk id="2" creationId="{1038D424-F804-4B3F-8374-135BD000B834}"/>
          </ac:spMkLst>
        </pc:spChg>
      </pc:sldChg>
      <pc:sldChg chg="addSp delSp modSp new mod ord setBg modClrScheme setClrOvrMap chgLayout">
        <pc:chgData name="Kornelia  Kaczmarek" userId="S::k.kaczmarek1@zsug.pl::863c51ac-36d3-4319-b585-74d602646ab7" providerId="AD" clId="Web-{34C81D78-E40B-1DE5-52AC-E47D34714AEC}" dt="2020-04-12T01:27:42.664" v="129" actId="20577"/>
        <pc:sldMkLst>
          <pc:docMk/>
          <pc:sldMk cId="3897019870" sldId="283"/>
        </pc:sldMkLst>
        <pc:spChg chg="mod ord">
          <ac:chgData name="Kornelia  Kaczmarek" userId="S::k.kaczmarek1@zsug.pl::863c51ac-36d3-4319-b585-74d602646ab7" providerId="AD" clId="Web-{34C81D78-E40B-1DE5-52AC-E47D34714AEC}" dt="2020-04-12T01:26:54.835" v="118" actId="20577"/>
          <ac:spMkLst>
            <pc:docMk/>
            <pc:sldMk cId="3897019870" sldId="283"/>
            <ac:spMk id="2" creationId="{5FDD7E85-1B8E-4A29-AEB8-09F002EFC2E1}"/>
          </ac:spMkLst>
        </pc:spChg>
        <pc:spChg chg="add del mod ord">
          <ac:chgData name="Kornelia  Kaczmarek" userId="S::k.kaczmarek1@zsug.pl::863c51ac-36d3-4319-b585-74d602646ab7" providerId="AD" clId="Web-{34C81D78-E40B-1DE5-52AC-E47D34714AEC}" dt="2020-04-12T01:27:42.664" v="129" actId="20577"/>
          <ac:spMkLst>
            <pc:docMk/>
            <pc:sldMk cId="3897019870" sldId="283"/>
            <ac:spMk id="3" creationId="{6369EEB5-758E-4A77-AC9D-AF8AD16DC063}"/>
          </ac:spMkLst>
        </pc:spChg>
        <pc:spChg chg="add del mod ord">
          <ac:chgData name="Kornelia  Kaczmarek" userId="S::k.kaczmarek1@zsug.pl::863c51ac-36d3-4319-b585-74d602646ab7" providerId="AD" clId="Web-{34C81D78-E40B-1DE5-52AC-E47D34714AEC}" dt="2020-04-12T01:01:25.374" v="81"/>
          <ac:spMkLst>
            <pc:docMk/>
            <pc:sldMk cId="3897019870" sldId="283"/>
            <ac:spMk id="4" creationId="{DD8DDB5A-E37C-4612-968F-1BAE1E698E10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1:35.265" v="82"/>
          <ac:spMkLst>
            <pc:docMk/>
            <pc:sldMk cId="3897019870" sldId="283"/>
            <ac:spMk id="16" creationId="{CF62D2A7-8207-488C-9F46-316BA81A16C8}"/>
          </ac:spMkLst>
        </pc:spChg>
        <pc:graphicFrameChg chg="add del mod ord modGraphic">
          <ac:chgData name="Kornelia  Kaczmarek" userId="S::k.kaczmarek1@zsug.pl::863c51ac-36d3-4319-b585-74d602646ab7" providerId="AD" clId="Web-{34C81D78-E40B-1DE5-52AC-E47D34714AEC}" dt="2020-04-12T00:56:23.307" v="4"/>
          <ac:graphicFrameMkLst>
            <pc:docMk/>
            <pc:sldMk cId="3897019870" sldId="283"/>
            <ac:graphicFrameMk id="6" creationId="{B485A335-2009-4038-B189-AB3A7D96B9D5}"/>
          </ac:graphicFrameMkLst>
        </pc:graphicFrameChg>
        <pc:graphicFrameChg chg="add del mod ord modGraphic">
          <ac:chgData name="Kornelia  Kaczmarek" userId="S::k.kaczmarek1@zsug.pl::863c51ac-36d3-4319-b585-74d602646ab7" providerId="AD" clId="Web-{34C81D78-E40B-1DE5-52AC-E47D34714AEC}" dt="2020-04-12T00:56:26.666" v="6"/>
          <ac:graphicFrameMkLst>
            <pc:docMk/>
            <pc:sldMk cId="3897019870" sldId="283"/>
            <ac:graphicFrameMk id="8" creationId="{96AC60BC-E469-4021-9553-90234036CC58}"/>
          </ac:graphicFrameMkLst>
        </pc:graphicFrameChg>
        <pc:graphicFrameChg chg="add del mod ord modGraphic">
          <ac:chgData name="Kornelia  Kaczmarek" userId="S::k.kaczmarek1@zsug.pl::863c51ac-36d3-4319-b585-74d602646ab7" providerId="AD" clId="Web-{34C81D78-E40B-1DE5-52AC-E47D34714AEC}" dt="2020-04-12T00:58:23.717" v="32"/>
          <ac:graphicFrameMkLst>
            <pc:docMk/>
            <pc:sldMk cId="3897019870" sldId="283"/>
            <ac:graphicFrameMk id="10" creationId="{72CB6D40-F6BC-4F7F-81CB-6D5B75E57C62}"/>
          </ac:graphicFrameMkLst>
        </pc:graphicFrameChg>
        <pc:picChg chg="add mod ord">
          <ac:chgData name="Kornelia  Kaczmarek" userId="S::k.kaczmarek1@zsug.pl::863c51ac-36d3-4319-b585-74d602646ab7" providerId="AD" clId="Web-{34C81D78-E40B-1DE5-52AC-E47D34714AEC}" dt="2020-04-12T01:01:35.265" v="82"/>
          <ac:picMkLst>
            <pc:docMk/>
            <pc:sldMk cId="3897019870" sldId="283"/>
            <ac:picMk id="11" creationId="{8D5AF911-F067-4C98-B69D-87D252ABFE14}"/>
          </ac:picMkLst>
        </pc:picChg>
      </pc:sldChg>
      <pc:sldChg chg="addSp delSp modSp new mod setBg modClrScheme chgLayout">
        <pc:chgData name="Kornelia  Kaczmarek" userId="S::k.kaczmarek1@zsug.pl::863c51ac-36d3-4319-b585-74d602646ab7" providerId="AD" clId="Web-{34C81D78-E40B-1DE5-52AC-E47D34714AEC}" dt="2020-04-12T01:02:33.390" v="90"/>
        <pc:sldMkLst>
          <pc:docMk/>
          <pc:sldMk cId="2325229153" sldId="284"/>
        </pc:sldMkLst>
        <pc:spChg chg="del">
          <ac:chgData name="Kornelia  Kaczmarek" userId="S::k.kaczmarek1@zsug.pl::863c51ac-36d3-4319-b585-74d602646ab7" providerId="AD" clId="Web-{34C81D78-E40B-1DE5-52AC-E47D34714AEC}" dt="2020-04-12T01:02:14.921" v="84"/>
          <ac:spMkLst>
            <pc:docMk/>
            <pc:sldMk cId="2325229153" sldId="284"/>
            <ac:spMk id="2" creationId="{6221FA35-3C9B-4879-8104-251B163DB32D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02:14.921" v="84"/>
          <ac:spMkLst>
            <pc:docMk/>
            <pc:sldMk cId="2325229153" sldId="284"/>
            <ac:spMk id="3" creationId="{895C2B77-C2EE-4212-B164-D72BF4580796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02:14.921" v="84"/>
          <ac:spMkLst>
            <pc:docMk/>
            <pc:sldMk cId="2325229153" sldId="284"/>
            <ac:spMk id="4" creationId="{61520324-F401-4C62-A77E-751CB1ACB6EB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2:24.875" v="89"/>
          <ac:spMkLst>
            <pc:docMk/>
            <pc:sldMk cId="2325229153" sldId="284"/>
            <ac:spMk id="9" creationId="{664E23E2-7440-4E36-A67B-0F88C5F7E185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2:24.875" v="89"/>
          <ac:spMkLst>
            <pc:docMk/>
            <pc:sldMk cId="2325229153" sldId="284"/>
            <ac:spMk id="10" creationId="{B06949AE-010D-4C18-8AED-7872085ADD57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02:24.875" v="88"/>
          <ac:spMkLst>
            <pc:docMk/>
            <pc:sldMk cId="2325229153" sldId="284"/>
            <ac:spMk id="12" creationId="{D99D2C73-08B0-4F6B-A8E9-4651E6BDBE48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02:24.875" v="88"/>
          <ac:spMkLst>
            <pc:docMk/>
            <pc:sldMk cId="2325229153" sldId="284"/>
            <ac:spMk id="14" creationId="{968DB88C-7EF2-487C-85D1-848F61F13E3F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2:24.875" v="89"/>
          <ac:spMkLst>
            <pc:docMk/>
            <pc:sldMk cId="2325229153" sldId="284"/>
            <ac:spMk id="16" creationId="{FE54AADB-50C7-4293-94C0-27361A32B8CF}"/>
          </ac:spMkLst>
        </pc:spChg>
        <pc:picChg chg="add mod ord">
          <ac:chgData name="Kornelia  Kaczmarek" userId="S::k.kaczmarek1@zsug.pl::863c51ac-36d3-4319-b585-74d602646ab7" providerId="AD" clId="Web-{34C81D78-E40B-1DE5-52AC-E47D34714AEC}" dt="2020-04-12T01:02:24.875" v="89"/>
          <ac:picMkLst>
            <pc:docMk/>
            <pc:sldMk cId="2325229153" sldId="284"/>
            <ac:picMk id="5" creationId="{6F8E363D-CCC1-47DE-80E7-520CDCBA583E}"/>
          </ac:picMkLst>
        </pc:picChg>
        <pc:picChg chg="add mod">
          <ac:chgData name="Kornelia  Kaczmarek" userId="S::k.kaczmarek1@zsug.pl::863c51ac-36d3-4319-b585-74d602646ab7" providerId="AD" clId="Web-{34C81D78-E40B-1DE5-52AC-E47D34714AEC}" dt="2020-04-12T01:02:24.875" v="89"/>
          <ac:picMkLst>
            <pc:docMk/>
            <pc:sldMk cId="2325229153" sldId="284"/>
            <ac:picMk id="7" creationId="{0B570640-E288-4C28-89CC-821B3EB3B48D}"/>
          </ac:picMkLst>
        </pc:picChg>
      </pc:sldChg>
      <pc:sldChg chg="addSp delSp modSp new mod setBg modClrScheme chgLayout">
        <pc:chgData name="Kornelia  Kaczmarek" userId="S::k.kaczmarek1@zsug.pl::863c51ac-36d3-4319-b585-74d602646ab7" providerId="AD" clId="Web-{34C81D78-E40B-1DE5-52AC-E47D34714AEC}" dt="2020-04-12T01:06:26.407" v="95"/>
        <pc:sldMkLst>
          <pc:docMk/>
          <pc:sldMk cId="3230418620" sldId="285"/>
        </pc:sldMkLst>
        <pc:spChg chg="del">
          <ac:chgData name="Kornelia  Kaczmarek" userId="S::k.kaczmarek1@zsug.pl::863c51ac-36d3-4319-b585-74d602646ab7" providerId="AD" clId="Web-{34C81D78-E40B-1DE5-52AC-E47D34714AEC}" dt="2020-04-12T01:06:20.360" v="92"/>
          <ac:spMkLst>
            <pc:docMk/>
            <pc:sldMk cId="3230418620" sldId="285"/>
            <ac:spMk id="2" creationId="{210D83FD-D882-43A3-8E76-5EEC01C459F2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06:20.360" v="92"/>
          <ac:spMkLst>
            <pc:docMk/>
            <pc:sldMk cId="3230418620" sldId="285"/>
            <ac:spMk id="3" creationId="{F7A08416-44B8-4E11-92CA-4C39A92EFAF8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06:20.360" v="92"/>
          <ac:spMkLst>
            <pc:docMk/>
            <pc:sldMk cId="3230418620" sldId="285"/>
            <ac:spMk id="4" creationId="{64FEF504-50CD-47DD-B174-974DEF232C53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6:26.407" v="95"/>
          <ac:spMkLst>
            <pc:docMk/>
            <pc:sldMk cId="3230418620" sldId="285"/>
            <ac:spMk id="12" creationId="{D99D2C73-08B0-4F6B-A8E9-4651E6BDBE48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06:26.407" v="95"/>
          <ac:spMkLst>
            <pc:docMk/>
            <pc:sldMk cId="3230418620" sldId="285"/>
            <ac:spMk id="14" creationId="{968DB88C-7EF2-487C-85D1-848F61F13E3F}"/>
          </ac:spMkLst>
        </pc:spChg>
        <pc:picChg chg="add mod ord">
          <ac:chgData name="Kornelia  Kaczmarek" userId="S::k.kaczmarek1@zsug.pl::863c51ac-36d3-4319-b585-74d602646ab7" providerId="AD" clId="Web-{34C81D78-E40B-1DE5-52AC-E47D34714AEC}" dt="2020-04-12T01:06:26.407" v="95"/>
          <ac:picMkLst>
            <pc:docMk/>
            <pc:sldMk cId="3230418620" sldId="285"/>
            <ac:picMk id="5" creationId="{A0DE265D-47F4-4C8D-BCC9-F3031AF89200}"/>
          </ac:picMkLst>
        </pc:picChg>
        <pc:picChg chg="add mod">
          <ac:chgData name="Kornelia  Kaczmarek" userId="S::k.kaczmarek1@zsug.pl::863c51ac-36d3-4319-b585-74d602646ab7" providerId="AD" clId="Web-{34C81D78-E40B-1DE5-52AC-E47D34714AEC}" dt="2020-04-12T01:06:26.407" v="95"/>
          <ac:picMkLst>
            <pc:docMk/>
            <pc:sldMk cId="3230418620" sldId="285"/>
            <ac:picMk id="7" creationId="{C2327DC4-709C-4C08-8209-FB858519E5C6}"/>
          </ac:picMkLst>
        </pc:picChg>
      </pc:sldChg>
      <pc:sldChg chg="addSp delSp modSp new mod setBg modClrScheme setClrOvrMap chgLayout">
        <pc:chgData name="Kornelia  Kaczmarek" userId="S::k.kaczmarek1@zsug.pl::863c51ac-36d3-4319-b585-74d602646ab7" providerId="AD" clId="Web-{34C81D78-E40B-1DE5-52AC-E47D34714AEC}" dt="2020-04-12T01:35:28.747" v="188" actId="20577"/>
        <pc:sldMkLst>
          <pc:docMk/>
          <pc:sldMk cId="1615950366" sldId="286"/>
        </pc:sldMkLst>
        <pc:spChg chg="add mod">
          <ac:chgData name="Kornelia  Kaczmarek" userId="S::k.kaczmarek1@zsug.pl::863c51ac-36d3-4319-b585-74d602646ab7" providerId="AD" clId="Web-{34C81D78-E40B-1DE5-52AC-E47D34714AEC}" dt="2020-04-12T01:35:21.029" v="182" actId="20577"/>
          <ac:spMkLst>
            <pc:docMk/>
            <pc:sldMk cId="1615950366" sldId="286"/>
            <ac:spMk id="2" creationId="{D5643F16-1B33-42BD-95BF-2840B69C74C8}"/>
          </ac:spMkLst>
        </pc:spChg>
        <pc:spChg chg="add mod ord">
          <ac:chgData name="Kornelia  Kaczmarek" userId="S::k.kaczmarek1@zsug.pl::863c51ac-36d3-4319-b585-74d602646ab7" providerId="AD" clId="Web-{34C81D78-E40B-1DE5-52AC-E47D34714AEC}" dt="2020-04-12T01:35:28.747" v="188" actId="20577"/>
          <ac:spMkLst>
            <pc:docMk/>
            <pc:sldMk cId="1615950366" sldId="286"/>
            <ac:spMk id="3" creationId="{735253F4-2399-4A88-BFE7-4290C0D33CB9}"/>
          </ac:spMkLst>
        </pc:spChg>
        <pc:spChg chg="add del mod">
          <ac:chgData name="Kornelia  Kaczmarek" userId="S::k.kaczmarek1@zsug.pl::863c51ac-36d3-4319-b585-74d602646ab7" providerId="AD" clId="Web-{34C81D78-E40B-1DE5-52AC-E47D34714AEC}" dt="2020-04-12T01:34:57.544" v="178"/>
          <ac:spMkLst>
            <pc:docMk/>
            <pc:sldMk cId="1615950366" sldId="286"/>
            <ac:spMk id="4" creationId="{C89B7976-B6D8-4508-B333-02A6AE05EF9D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35:07.857" v="179"/>
          <ac:spMkLst>
            <pc:docMk/>
            <pc:sldMk cId="1615950366" sldId="286"/>
            <ac:spMk id="10" creationId="{56C20283-73E0-40EC-8AD8-057F581F64C2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35:07.857" v="179"/>
          <ac:spMkLst>
            <pc:docMk/>
            <pc:sldMk cId="1615950366" sldId="286"/>
            <ac:spMk id="12" creationId="{3FCC729B-E528-40C3-82D3-BA4375575E87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35:07.857" v="179"/>
          <ac:spMkLst>
            <pc:docMk/>
            <pc:sldMk cId="1615950366" sldId="286"/>
            <ac:spMk id="14" creationId="{58F1FB8D-1842-4A04-998D-6CF047AB2790}"/>
          </ac:spMkLst>
        </pc:spChg>
        <pc:picChg chg="add mod ord">
          <ac:chgData name="Kornelia  Kaczmarek" userId="S::k.kaczmarek1@zsug.pl::863c51ac-36d3-4319-b585-74d602646ab7" providerId="AD" clId="Web-{34C81D78-E40B-1DE5-52AC-E47D34714AEC}" dt="2020-04-12T01:35:07.857" v="179"/>
          <ac:picMkLst>
            <pc:docMk/>
            <pc:sldMk cId="1615950366" sldId="286"/>
            <ac:picMk id="5" creationId="{5B74ADF0-29C7-49AD-9B8D-05799BF2D567}"/>
          </ac:picMkLst>
        </pc:picChg>
      </pc:sldChg>
      <pc:sldChg chg="addSp delSp modSp new mod setBg modClrScheme chgLayout">
        <pc:chgData name="Kornelia  Kaczmarek" userId="S::k.kaczmarek1@zsug.pl::863c51ac-36d3-4319-b585-74d602646ab7" providerId="AD" clId="Web-{34C81D78-E40B-1DE5-52AC-E47D34714AEC}" dt="2020-04-12T01:36:46.875" v="193"/>
        <pc:sldMkLst>
          <pc:docMk/>
          <pc:sldMk cId="2891821883" sldId="287"/>
        </pc:sldMkLst>
        <pc:spChg chg="del">
          <ac:chgData name="Kornelia  Kaczmarek" userId="S::k.kaczmarek1@zsug.pl::863c51ac-36d3-4319-b585-74d602646ab7" providerId="AD" clId="Web-{34C81D78-E40B-1DE5-52AC-E47D34714AEC}" dt="2020-04-12T01:36:41.032" v="191"/>
          <ac:spMkLst>
            <pc:docMk/>
            <pc:sldMk cId="2891821883" sldId="287"/>
            <ac:spMk id="2" creationId="{664A3F10-E22C-4BC3-9996-B86A9AE8C56A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36:41.032" v="191"/>
          <ac:spMkLst>
            <pc:docMk/>
            <pc:sldMk cId="2891821883" sldId="287"/>
            <ac:spMk id="3" creationId="{0538B975-71B9-44AF-BD2D-E059AD733601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36:41.032" v="191"/>
          <ac:spMkLst>
            <pc:docMk/>
            <pc:sldMk cId="2891821883" sldId="287"/>
            <ac:spMk id="4" creationId="{5DB8D285-202B-4B33-85C5-6C10804800A8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36:46.875" v="193"/>
          <ac:spMkLst>
            <pc:docMk/>
            <pc:sldMk cId="2891821883" sldId="287"/>
            <ac:spMk id="10" creationId="{57845966-6EFC-468A-9CC7-BAB4B95854E7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36:46.875" v="193"/>
          <ac:spMkLst>
            <pc:docMk/>
            <pc:sldMk cId="2891821883" sldId="287"/>
            <ac:spMk id="14" creationId="{ADAD1991-FFD1-4E94-ABAB-7560D33008E4}"/>
          </ac:spMkLst>
        </pc:spChg>
        <pc:picChg chg="add mod">
          <ac:chgData name="Kornelia  Kaczmarek" userId="S::k.kaczmarek1@zsug.pl::863c51ac-36d3-4319-b585-74d602646ab7" providerId="AD" clId="Web-{34C81D78-E40B-1DE5-52AC-E47D34714AEC}" dt="2020-04-12T01:36:46.875" v="193"/>
          <ac:picMkLst>
            <pc:docMk/>
            <pc:sldMk cId="2891821883" sldId="287"/>
            <ac:picMk id="5" creationId="{08468CA7-AF1F-4901-8C2D-339A6281F387}"/>
          </ac:picMkLst>
        </pc:picChg>
        <pc:picChg chg="add">
          <ac:chgData name="Kornelia  Kaczmarek" userId="S::k.kaczmarek1@zsug.pl::863c51ac-36d3-4319-b585-74d602646ab7" providerId="AD" clId="Web-{34C81D78-E40B-1DE5-52AC-E47D34714AEC}" dt="2020-04-12T01:36:46.875" v="193"/>
          <ac:picMkLst>
            <pc:docMk/>
            <pc:sldMk cId="2891821883" sldId="287"/>
            <ac:picMk id="12" creationId="{75554383-98AF-4A47-BB65-705FAAA4BE6A}"/>
          </ac:picMkLst>
        </pc:picChg>
      </pc:sldChg>
      <pc:sldChg chg="addSp delSp modSp new mod setBg modClrScheme chgLayout">
        <pc:chgData name="Kornelia  Kaczmarek" userId="S::k.kaczmarek1@zsug.pl::863c51ac-36d3-4319-b585-74d602646ab7" providerId="AD" clId="Web-{34C81D78-E40B-1DE5-52AC-E47D34714AEC}" dt="2020-04-12T01:48:19.914" v="250"/>
        <pc:sldMkLst>
          <pc:docMk/>
          <pc:sldMk cId="574794801" sldId="288"/>
        </pc:sldMkLst>
        <pc:spChg chg="del">
          <ac:chgData name="Kornelia  Kaczmarek" userId="S::k.kaczmarek1@zsug.pl::863c51ac-36d3-4319-b585-74d602646ab7" providerId="AD" clId="Web-{34C81D78-E40B-1DE5-52AC-E47D34714AEC}" dt="2020-04-12T01:43:28.716" v="200"/>
          <ac:spMkLst>
            <pc:docMk/>
            <pc:sldMk cId="574794801" sldId="288"/>
            <ac:spMk id="2" creationId="{566B9030-5933-48D6-B346-D1A7EFBB4D74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43:28.716" v="200"/>
          <ac:spMkLst>
            <pc:docMk/>
            <pc:sldMk cId="574794801" sldId="288"/>
            <ac:spMk id="3" creationId="{403275B7-7FE5-492A-B555-AE584F82F133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19.914" v="250"/>
          <ac:spMkLst>
            <pc:docMk/>
            <pc:sldMk cId="574794801" sldId="288"/>
            <ac:spMk id="11" creationId="{A9F529C3-C941-49FD-8C67-82F134F64BDB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19.914" v="250"/>
          <ac:spMkLst>
            <pc:docMk/>
            <pc:sldMk cId="574794801" sldId="288"/>
            <ac:spMk id="13" creationId="{20586029-32A0-47E5-9AEC-AE3ABA6B94D0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48:19.914" v="250"/>
          <ac:spMkLst>
            <pc:docMk/>
            <pc:sldMk cId="574794801" sldId="288"/>
            <ac:spMk id="17" creationId="{9E90EB45-EEE9-4563-8179-65EF62AE0978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48:19.914" v="250"/>
          <ac:spMkLst>
            <pc:docMk/>
            <pc:sldMk cId="574794801" sldId="288"/>
            <ac:spMk id="18" creationId="{23D0EF74-AD1E-4FD9-914D-8EC9058EBBA3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19.914" v="249"/>
          <ac:spMkLst>
            <pc:docMk/>
            <pc:sldMk cId="574794801" sldId="288"/>
            <ac:spMk id="20" creationId="{5F9CFCE6-877F-4858-B8BD-2C52CA8AFBC4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19.914" v="249"/>
          <ac:spMkLst>
            <pc:docMk/>
            <pc:sldMk cId="574794801" sldId="288"/>
            <ac:spMk id="22" creationId="{8213F8A0-12AE-4514-8372-0DD766EC28EE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19.914" v="249"/>
          <ac:spMkLst>
            <pc:docMk/>
            <pc:sldMk cId="574794801" sldId="288"/>
            <ac:spMk id="24" creationId="{9EFF17D4-9A8C-4CE5-B096-D8CCD4400437}"/>
          </ac:spMkLst>
        </pc:spChg>
        <pc:picChg chg="add mod ord">
          <ac:chgData name="Kornelia  Kaczmarek" userId="S::k.kaczmarek1@zsug.pl::863c51ac-36d3-4319-b585-74d602646ab7" providerId="AD" clId="Web-{34C81D78-E40B-1DE5-52AC-E47D34714AEC}" dt="2020-04-12T01:48:19.914" v="250"/>
          <ac:picMkLst>
            <pc:docMk/>
            <pc:sldMk cId="574794801" sldId="288"/>
            <ac:picMk id="4" creationId="{5B969520-FA3B-4C8F-BD19-9BBA6DDE9849}"/>
          </ac:picMkLst>
        </pc:picChg>
        <pc:picChg chg="add mod ord">
          <ac:chgData name="Kornelia  Kaczmarek" userId="S::k.kaczmarek1@zsug.pl::863c51ac-36d3-4319-b585-74d602646ab7" providerId="AD" clId="Web-{34C81D78-E40B-1DE5-52AC-E47D34714AEC}" dt="2020-04-12T01:48:19.914" v="250"/>
          <ac:picMkLst>
            <pc:docMk/>
            <pc:sldMk cId="574794801" sldId="288"/>
            <ac:picMk id="6" creationId="{23C06AD2-E2F0-4CC2-AA63-6019EDADD8C0}"/>
          </ac:picMkLst>
        </pc:picChg>
        <pc:cxnChg chg="add del">
          <ac:chgData name="Kornelia  Kaczmarek" userId="S::k.kaczmarek1@zsug.pl::863c51ac-36d3-4319-b585-74d602646ab7" providerId="AD" clId="Web-{34C81D78-E40B-1DE5-52AC-E47D34714AEC}" dt="2020-04-12T01:48:19.914" v="250"/>
          <ac:cxnSpMkLst>
            <pc:docMk/>
            <pc:sldMk cId="574794801" sldId="288"/>
            <ac:cxnSpMk id="15" creationId="{8C730EAB-A532-4295-A302-FB4B90DB9F5E}"/>
          </ac:cxnSpMkLst>
        </pc:cxnChg>
      </pc:sldChg>
      <pc:sldChg chg="addSp modSp new del mod ord modClrScheme chgLayout">
        <pc:chgData name="Kornelia  Kaczmarek" userId="S::k.kaczmarek1@zsug.pl::863c51ac-36d3-4319-b585-74d602646ab7" providerId="AD" clId="Web-{34C81D78-E40B-1DE5-52AC-E47D34714AEC}" dt="2020-04-12T01:41:27.100" v="197"/>
        <pc:sldMkLst>
          <pc:docMk/>
          <pc:sldMk cId="2679578949" sldId="288"/>
        </pc:sldMkLst>
        <pc:spChg chg="mod ord">
          <ac:chgData name="Kornelia  Kaczmarek" userId="S::k.kaczmarek1@zsug.pl::863c51ac-36d3-4319-b585-74d602646ab7" providerId="AD" clId="Web-{34C81D78-E40B-1DE5-52AC-E47D34714AEC}" dt="2020-04-12T01:37:06.594" v="196"/>
          <ac:spMkLst>
            <pc:docMk/>
            <pc:sldMk cId="2679578949" sldId="288"/>
            <ac:spMk id="2" creationId="{4DCDD9D4-9B3F-4B9E-893C-E39ABF86A72A}"/>
          </ac:spMkLst>
        </pc:spChg>
        <pc:spChg chg="mod ord">
          <ac:chgData name="Kornelia  Kaczmarek" userId="S::k.kaczmarek1@zsug.pl::863c51ac-36d3-4319-b585-74d602646ab7" providerId="AD" clId="Web-{34C81D78-E40B-1DE5-52AC-E47D34714AEC}" dt="2020-04-12T01:37:06.594" v="196"/>
          <ac:spMkLst>
            <pc:docMk/>
            <pc:sldMk cId="2679578949" sldId="288"/>
            <ac:spMk id="3" creationId="{CA43ACD7-8EC2-4BDB-8394-12B859B29FE5}"/>
          </ac:spMkLst>
        </pc:spChg>
        <pc:spChg chg="add mod ord">
          <ac:chgData name="Kornelia  Kaczmarek" userId="S::k.kaczmarek1@zsug.pl::863c51ac-36d3-4319-b585-74d602646ab7" providerId="AD" clId="Web-{34C81D78-E40B-1DE5-52AC-E47D34714AEC}" dt="2020-04-12T01:37:06.594" v="196"/>
          <ac:spMkLst>
            <pc:docMk/>
            <pc:sldMk cId="2679578949" sldId="288"/>
            <ac:spMk id="4" creationId="{6148B161-8027-4A3F-8310-EFE7FE5F2F6B}"/>
          </ac:spMkLst>
        </pc:spChg>
      </pc:sldChg>
      <pc:sldChg chg="addSp delSp modSp new mod setBg modClrScheme chgLayout">
        <pc:chgData name="Kornelia  Kaczmarek" userId="S::k.kaczmarek1@zsug.pl::863c51ac-36d3-4319-b585-74d602646ab7" providerId="AD" clId="Web-{34C81D78-E40B-1DE5-52AC-E47D34714AEC}" dt="2020-04-12T01:48:53.789" v="260"/>
        <pc:sldMkLst>
          <pc:docMk/>
          <pc:sldMk cId="1254271279" sldId="289"/>
        </pc:sldMkLst>
        <pc:spChg chg="del">
          <ac:chgData name="Kornelia  Kaczmarek" userId="S::k.kaczmarek1@zsug.pl::863c51ac-36d3-4319-b585-74d602646ab7" providerId="AD" clId="Web-{34C81D78-E40B-1DE5-52AC-E47D34714AEC}" dt="2020-04-12T01:43:32.200" v="201"/>
          <ac:spMkLst>
            <pc:docMk/>
            <pc:sldMk cId="1254271279" sldId="289"/>
            <ac:spMk id="2" creationId="{452E111C-12FC-47A7-AAD9-50B10AB1B31C}"/>
          </ac:spMkLst>
        </pc:spChg>
        <pc:spChg chg="del">
          <ac:chgData name="Kornelia  Kaczmarek" userId="S::k.kaczmarek1@zsug.pl::863c51ac-36d3-4319-b585-74d602646ab7" providerId="AD" clId="Web-{34C81D78-E40B-1DE5-52AC-E47D34714AEC}" dt="2020-04-12T01:43:32.200" v="201"/>
          <ac:spMkLst>
            <pc:docMk/>
            <pc:sldMk cId="1254271279" sldId="289"/>
            <ac:spMk id="3" creationId="{E2F4F816-37A9-4AB9-8F03-692551ED2660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42.633" v="256"/>
          <ac:spMkLst>
            <pc:docMk/>
            <pc:sldMk cId="1254271279" sldId="289"/>
            <ac:spMk id="8" creationId="{D99D2C73-08B0-4F6B-A8E9-4651E6BDBE48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42.633" v="256"/>
          <ac:spMkLst>
            <pc:docMk/>
            <pc:sldMk cId="1254271279" sldId="289"/>
            <ac:spMk id="9" creationId="{968DB88C-7EF2-487C-85D1-848F61F13E3F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46.695" v="258"/>
          <ac:spMkLst>
            <pc:docMk/>
            <pc:sldMk cId="1254271279" sldId="289"/>
            <ac:spMk id="10" creationId="{0205D939-00C4-4F2E-9797-3170DD040D90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38.836" v="254"/>
          <ac:spMkLst>
            <pc:docMk/>
            <pc:sldMk cId="1254271279" sldId="289"/>
            <ac:spMk id="11" creationId="{5F9CFCE6-877F-4858-B8BD-2C52CA8AFBC4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46.695" v="258"/>
          <ac:spMkLst>
            <pc:docMk/>
            <pc:sldMk cId="1254271279" sldId="289"/>
            <ac:spMk id="12" creationId="{38EE4E44-1403-472B-8C01-D354CB8F5AE7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38.836" v="254"/>
          <ac:spMkLst>
            <pc:docMk/>
            <pc:sldMk cId="1254271279" sldId="289"/>
            <ac:spMk id="13" creationId="{8213F8A0-12AE-4514-8372-0DD766EC28EE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46.695" v="258"/>
          <ac:spMkLst>
            <pc:docMk/>
            <pc:sldMk cId="1254271279" sldId="289"/>
            <ac:spMk id="14" creationId="{583CCE40-4C5F-42D3-86D9-7892AD1E98E3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38.836" v="254"/>
          <ac:spMkLst>
            <pc:docMk/>
            <pc:sldMk cId="1254271279" sldId="289"/>
            <ac:spMk id="15" creationId="{9EFF17D4-9A8C-4CE5-B096-D8CCD4400437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53.789" v="260"/>
          <ac:spMkLst>
            <pc:docMk/>
            <pc:sldMk cId="1254271279" sldId="289"/>
            <ac:spMk id="16" creationId="{664E23E2-7440-4E36-A67B-0F88C5F7E185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53.789" v="260"/>
          <ac:spMkLst>
            <pc:docMk/>
            <pc:sldMk cId="1254271279" sldId="289"/>
            <ac:spMk id="17" creationId="{B06949AE-010D-4C18-8AED-7872085ADD57}"/>
          </ac:spMkLst>
        </pc:spChg>
        <pc:spChg chg="add del">
          <ac:chgData name="Kornelia  Kaczmarek" userId="S::k.kaczmarek1@zsug.pl::863c51ac-36d3-4319-b585-74d602646ab7" providerId="AD" clId="Web-{34C81D78-E40B-1DE5-52AC-E47D34714AEC}" dt="2020-04-12T01:48:53.789" v="260"/>
          <ac:spMkLst>
            <pc:docMk/>
            <pc:sldMk cId="1254271279" sldId="289"/>
            <ac:spMk id="18" creationId="{FE54AADB-50C7-4293-94C0-27361A32B8CF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48:53.789" v="260"/>
          <ac:spMkLst>
            <pc:docMk/>
            <pc:sldMk cId="1254271279" sldId="289"/>
            <ac:spMk id="23" creationId="{5F9CFCE6-877F-4858-B8BD-2C52CA8AFBC4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48:53.789" v="260"/>
          <ac:spMkLst>
            <pc:docMk/>
            <pc:sldMk cId="1254271279" sldId="289"/>
            <ac:spMk id="25" creationId="{8213F8A0-12AE-4514-8372-0DD766EC28EE}"/>
          </ac:spMkLst>
        </pc:spChg>
        <pc:spChg chg="add">
          <ac:chgData name="Kornelia  Kaczmarek" userId="S::k.kaczmarek1@zsug.pl::863c51ac-36d3-4319-b585-74d602646ab7" providerId="AD" clId="Web-{34C81D78-E40B-1DE5-52AC-E47D34714AEC}" dt="2020-04-12T01:48:53.789" v="260"/>
          <ac:spMkLst>
            <pc:docMk/>
            <pc:sldMk cId="1254271279" sldId="289"/>
            <ac:spMk id="27" creationId="{9EFF17D4-9A8C-4CE5-B096-D8CCD4400437}"/>
          </ac:spMkLst>
        </pc:spChg>
        <pc:picChg chg="add mod">
          <ac:chgData name="Kornelia  Kaczmarek" userId="S::k.kaczmarek1@zsug.pl::863c51ac-36d3-4319-b585-74d602646ab7" providerId="AD" clId="Web-{34C81D78-E40B-1DE5-52AC-E47D34714AEC}" dt="2020-04-12T01:48:53.789" v="260"/>
          <ac:picMkLst>
            <pc:docMk/>
            <pc:sldMk cId="1254271279" sldId="289"/>
            <ac:picMk id="4" creationId="{BB1C50D2-32CB-4AD7-8287-E22A47EA294C}"/>
          </ac:picMkLst>
        </pc:picChg>
        <pc:picChg chg="add mod">
          <ac:chgData name="Kornelia  Kaczmarek" userId="S::k.kaczmarek1@zsug.pl::863c51ac-36d3-4319-b585-74d602646ab7" providerId="AD" clId="Web-{34C81D78-E40B-1DE5-52AC-E47D34714AEC}" dt="2020-04-12T01:48:53.789" v="260"/>
          <ac:picMkLst>
            <pc:docMk/>
            <pc:sldMk cId="1254271279" sldId="289"/>
            <ac:picMk id="6" creationId="{B3B7218E-185B-47D5-BE2F-797FBB5358BA}"/>
          </ac:picMkLst>
        </pc:picChg>
      </pc:sldChg>
    </pc:docChg>
  </pc:docChgLst>
  <pc:docChgLst>
    <pc:chgData name="Kornelia  Kaczmarek" userId="S::k.kaczmarek1@zsug.pl::863c51ac-36d3-4319-b585-74d602646ab7" providerId="AD" clId="Web-{031CE402-8315-2F24-09DD-96DF06253A12}"/>
    <pc:docChg chg="addSld delSld modSld sldOrd addMainMaster delMainMaster">
      <pc:chgData name="Kornelia  Kaczmarek" userId="S::k.kaczmarek1@zsug.pl::863c51ac-36d3-4319-b585-74d602646ab7" providerId="AD" clId="Web-{031CE402-8315-2F24-09DD-96DF06253A12}" dt="2020-04-08T20:08:11.608" v="1959" actId="20577"/>
      <pc:docMkLst>
        <pc:docMk/>
      </pc:docMkLst>
      <pc:sldChg chg="addSp delSp modSp del mod setBg modClrScheme setClrOvrMap delDesignElem chgLayout">
        <pc:chgData name="Kornelia  Kaczmarek" userId="S::k.kaczmarek1@zsug.pl::863c51ac-36d3-4319-b585-74d602646ab7" providerId="AD" clId="Web-{031CE402-8315-2F24-09DD-96DF06253A12}" dt="2020-04-08T17:15:03.635" v="37"/>
        <pc:sldMkLst>
          <pc:docMk/>
          <pc:sldMk cId="650317164" sldId="256"/>
        </pc:sldMkLst>
        <pc:spChg chg="mod ord">
          <ac:chgData name="Kornelia  Kaczmarek" userId="S::k.kaczmarek1@zsug.pl::863c51ac-36d3-4319-b585-74d602646ab7" providerId="AD" clId="Web-{031CE402-8315-2F24-09DD-96DF06253A12}" dt="2020-04-08T17:14:55.276" v="35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7:14:55.276" v="35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44.073" v="33"/>
          <ac:spMkLst>
            <pc:docMk/>
            <pc:sldMk cId="650317164" sldId="256"/>
            <ac:spMk id="6" creationId="{BF9FFE17-DE95-4821-ACC1-B90C95449294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44.073" v="33"/>
          <ac:spMkLst>
            <pc:docMk/>
            <pc:sldMk cId="650317164" sldId="256"/>
            <ac:spMk id="7" creationId="{03CF76AF-FF72-4430-A772-05840329020B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19.417" v="29"/>
          <ac:spMkLst>
            <pc:docMk/>
            <pc:sldMk cId="650317164" sldId="256"/>
            <ac:spMk id="9" creationId="{8F187B58-3857-4454-9C70-EFB475976F73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14:55.276" v="35"/>
          <ac:spMkLst>
            <pc:docMk/>
            <pc:sldMk cId="650317164" sldId="256"/>
            <ac:spMk id="10" creationId="{D47766EE-4192-4B2D-A5A0-F60F9A5F743F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19.417" v="29"/>
          <ac:spMkLst>
            <pc:docMk/>
            <pc:sldMk cId="650317164" sldId="256"/>
            <ac:spMk id="11" creationId="{4C5418A4-3935-49EA-B51C-5DDCBFAA3952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14:55.276" v="35"/>
          <ac:spMkLst>
            <pc:docMk/>
            <pc:sldMk cId="650317164" sldId="256"/>
            <ac:spMk id="12" creationId="{D6705569-F545-4F47-A260-A9202826EA20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44.073" v="33"/>
          <ac:spMkLst>
            <pc:docMk/>
            <pc:sldMk cId="650317164" sldId="256"/>
            <ac:spMk id="13" creationId="{0B1C8180-2FDD-4202-8C45-4057CB1AB26F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49.448" v="34"/>
          <ac:spMkLst>
            <pc:docMk/>
            <pc:sldMk cId="650317164" sldId="256"/>
            <ac:spMk id="21" creationId="{665DBBEF-238B-476B-96AB-8AAC3224ECEA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49.448" v="34"/>
          <ac:spMkLst>
            <pc:docMk/>
            <pc:sldMk cId="650317164" sldId="256"/>
            <ac:spMk id="22" creationId="{3FCFB1DE-0B7E-48CC-BA90-B2AB0889F9D6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44.010" v="32"/>
          <ac:spMkLst>
            <pc:docMk/>
            <pc:sldMk cId="650317164" sldId="256"/>
            <ac:spMk id="24" creationId="{DCE1AED4-C7FF-4468-BF54-4470A0A3E283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4:44.010" v="32"/>
          <ac:spMkLst>
            <pc:docMk/>
            <pc:sldMk cId="650317164" sldId="256"/>
            <ac:spMk id="26" creationId="{BDE94FAB-AA60-43B4-A2C3-3A940B9A951A}"/>
          </ac:spMkLst>
        </pc:spChg>
        <pc:picChg chg="add del">
          <ac:chgData name="Kornelia  Kaczmarek" userId="S::k.kaczmarek1@zsug.pl::863c51ac-36d3-4319-b585-74d602646ab7" providerId="AD" clId="Web-{031CE402-8315-2F24-09DD-96DF06253A12}" dt="2020-04-08T17:14:19.417" v="29"/>
          <ac:picMkLst>
            <pc:docMk/>
            <pc:sldMk cId="650317164" sldId="256"/>
            <ac:picMk id="4" creationId="{982C76FE-F699-4828-8353-96556C50FF51}"/>
          </ac:picMkLst>
        </pc:picChg>
        <pc:picChg chg="add mod ord">
          <ac:chgData name="Kornelia  Kaczmarek" userId="S::k.kaczmarek1@zsug.pl::863c51ac-36d3-4319-b585-74d602646ab7" providerId="AD" clId="Web-{031CE402-8315-2F24-09DD-96DF06253A12}" dt="2020-04-08T17:14:55.276" v="35"/>
          <ac:picMkLst>
            <pc:docMk/>
            <pc:sldMk cId="650317164" sldId="256"/>
            <ac:picMk id="5" creationId="{CC7A472D-B8DB-40E4-9E6F-CDC2EEEDB51D}"/>
          </ac:picMkLst>
        </pc:picChg>
        <pc:cxnChg chg="add del">
          <ac:chgData name="Kornelia  Kaczmarek" userId="S::k.kaczmarek1@zsug.pl::863c51ac-36d3-4319-b585-74d602646ab7" providerId="AD" clId="Web-{031CE402-8315-2F24-09DD-96DF06253A12}" dt="2020-04-08T17:14:44.073" v="33"/>
          <ac:cxnSpMkLst>
            <pc:docMk/>
            <pc:sldMk cId="650317164" sldId="256"/>
            <ac:cxnSpMk id="15" creationId="{D6E86CC6-13EA-4A88-86AD-CF27BF52CC95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7:14:44.073" v="33"/>
          <ac:cxnSpMkLst>
            <pc:docMk/>
            <pc:sldMk cId="650317164" sldId="256"/>
            <ac:cxnSpMk id="17" creationId="{3F80B441-4F7D-4B40-8A13-FED03A1F3A16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7:14:44.073" v="33"/>
          <ac:cxnSpMkLst>
            <pc:docMk/>
            <pc:sldMk cId="650317164" sldId="256"/>
            <ac:cxnSpMk id="19" creationId="{70C7FD1A-44B1-4E4C-B0C9-A8103DCCDCC2}"/>
          </ac:cxnSpMkLst>
        </pc:cxnChg>
      </pc:sldChg>
      <pc:sldChg chg="addSp delSp modSp new mod setBg modClrScheme setClrOvrMap chgLayout">
        <pc:chgData name="Kornelia  Kaczmarek" userId="S::k.kaczmarek1@zsug.pl::863c51ac-36d3-4319-b585-74d602646ab7" providerId="AD" clId="Web-{031CE402-8315-2F24-09DD-96DF06253A12}" dt="2020-04-08T17:21:23.179" v="251"/>
        <pc:sldMkLst>
          <pc:docMk/>
          <pc:sldMk cId="3398328156" sldId="256"/>
        </pc:sldMkLst>
        <pc:spChg chg="mod ord">
          <ac:chgData name="Kornelia  Kaczmarek" userId="S::k.kaczmarek1@zsug.pl::863c51ac-36d3-4319-b585-74d602646ab7" providerId="AD" clId="Web-{031CE402-8315-2F24-09DD-96DF06253A12}" dt="2020-04-08T17:21:23.179" v="251"/>
          <ac:spMkLst>
            <pc:docMk/>
            <pc:sldMk cId="3398328156" sldId="256"/>
            <ac:spMk id="2" creationId="{1BBC1987-42FC-497D-8B0E-57E82E3E8CFE}"/>
          </ac:spMkLst>
        </pc:spChg>
        <pc:spChg chg="del mod ord">
          <ac:chgData name="Kornelia  Kaczmarek" userId="S::k.kaczmarek1@zsug.pl::863c51ac-36d3-4319-b585-74d602646ab7" providerId="AD" clId="Web-{031CE402-8315-2F24-09DD-96DF06253A12}" dt="2020-04-08T17:21:12.351" v="246"/>
          <ac:spMkLst>
            <pc:docMk/>
            <pc:sldMk cId="3398328156" sldId="256"/>
            <ac:spMk id="3" creationId="{19D2B4C8-CAF1-4CD0-BB46-22440F740D4E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21:23.179" v="251"/>
          <ac:spMkLst>
            <pc:docMk/>
            <pc:sldMk cId="3398328156" sldId="256"/>
            <ac:spMk id="7" creationId="{0671A8AE-40A1-4631-A6B8-581AFF065482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5:48.619" v="56"/>
          <ac:spMkLst>
            <pc:docMk/>
            <pc:sldMk cId="3398328156" sldId="256"/>
            <ac:spMk id="9" creationId="{5683D043-25BB-4AC9-8130-641179672614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1:23.164" v="250"/>
          <ac:spMkLst>
            <pc:docMk/>
            <pc:sldMk cId="3398328156" sldId="256"/>
            <ac:spMk id="10" creationId="{71B2258F-86CA-4D4D-8270-BC05FCDEBFB3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5:48.619" v="56"/>
          <ac:spMkLst>
            <pc:docMk/>
            <pc:sldMk cId="3398328156" sldId="256"/>
            <ac:spMk id="11" creationId="{AA61CCAC-6875-474C-8E9E-F57ABF078C2B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21:23.179" v="251"/>
          <ac:spMkLst>
            <pc:docMk/>
            <pc:sldMk cId="3398328156" sldId="256"/>
            <ac:spMk id="12" creationId="{AB58EF07-17C2-48CF-ABB0-EEF1F17CB8F0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21:23.179" v="251"/>
          <ac:spMkLst>
            <pc:docMk/>
            <pc:sldMk cId="3398328156" sldId="256"/>
            <ac:spMk id="14" creationId="{AF2F604E-43BE-4DC3-B983-E071523364F8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21:23.179" v="251"/>
          <ac:spMkLst>
            <pc:docMk/>
            <pc:sldMk cId="3398328156" sldId="256"/>
            <ac:spMk id="16" creationId="{08C9B587-E65E-4B52-B37C-ABEBB6E87928}"/>
          </ac:spMkLst>
        </pc:spChg>
        <pc:picChg chg="add del">
          <ac:chgData name="Kornelia  Kaczmarek" userId="S::k.kaczmarek1@zsug.pl::863c51ac-36d3-4319-b585-74d602646ab7" providerId="AD" clId="Web-{031CE402-8315-2F24-09DD-96DF06253A12}" dt="2020-04-08T17:15:48.619" v="56"/>
          <ac:picMkLst>
            <pc:docMk/>
            <pc:sldMk cId="3398328156" sldId="256"/>
            <ac:picMk id="4" creationId="{A73037F0-A7D8-4CCA-8788-A8E66FC562FE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7:21:23.179" v="251"/>
          <ac:picMkLst>
            <pc:docMk/>
            <pc:sldMk cId="3398328156" sldId="256"/>
            <ac:picMk id="5" creationId="{8BC32361-2309-4057-A5FB-8D7938F82144}"/>
          </ac:picMkLst>
        </pc:picChg>
      </pc:sldChg>
      <pc:sldChg chg="new del mod modShow">
        <pc:chgData name="Kornelia  Kaczmarek" userId="S::k.kaczmarek1@zsug.pl::863c51ac-36d3-4319-b585-74d602646ab7" providerId="AD" clId="Web-{031CE402-8315-2F24-09DD-96DF06253A12}" dt="2020-04-08T17:15:19.135" v="40"/>
        <pc:sldMkLst>
          <pc:docMk/>
          <pc:sldMk cId="1324424584" sldId="257"/>
        </pc:sldMkLst>
      </pc:sldChg>
      <pc:sldChg chg="addSp delSp modSp new del mod modClrScheme chgLayout">
        <pc:chgData name="Kornelia  Kaczmarek" userId="S::k.kaczmarek1@zsug.pl::863c51ac-36d3-4319-b585-74d602646ab7" providerId="AD" clId="Web-{031CE402-8315-2F24-09DD-96DF06253A12}" dt="2020-04-08T17:17:20.228" v="90"/>
        <pc:sldMkLst>
          <pc:docMk/>
          <pc:sldMk cId="2899459376" sldId="257"/>
        </pc:sldMkLst>
        <pc:spChg chg="mod ord">
          <ac:chgData name="Kornelia  Kaczmarek" userId="S::k.kaczmarek1@zsug.pl::863c51ac-36d3-4319-b585-74d602646ab7" providerId="AD" clId="Web-{031CE402-8315-2F24-09DD-96DF06253A12}" dt="2020-04-08T17:17:19.743" v="89"/>
          <ac:spMkLst>
            <pc:docMk/>
            <pc:sldMk cId="2899459376" sldId="257"/>
            <ac:spMk id="2" creationId="{18DD3FBB-544F-42FA-BFA3-E132436DC9F2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17:19.743" v="89"/>
          <ac:spMkLst>
            <pc:docMk/>
            <pc:sldMk cId="2899459376" sldId="257"/>
            <ac:spMk id="3" creationId="{E36B34EF-BEE1-41C5-A44E-23386143673C}"/>
          </ac:spMkLst>
        </pc:spChg>
      </pc:sldChg>
      <pc:sldChg chg="addSp delSp modSp new mod setBg modClrScheme setClrOvrMap chgLayout">
        <pc:chgData name="Kornelia  Kaczmarek" userId="S::k.kaczmarek1@zsug.pl::863c51ac-36d3-4319-b585-74d602646ab7" providerId="AD" clId="Web-{031CE402-8315-2F24-09DD-96DF06253A12}" dt="2020-04-08T18:25:50.526" v="974"/>
        <pc:sldMkLst>
          <pc:docMk/>
          <pc:sldMk cId="4008508827" sldId="257"/>
        </pc:sldMkLst>
        <pc:spChg chg="mod ord">
          <ac:chgData name="Kornelia  Kaczmarek" userId="S::k.kaczmarek1@zsug.pl::863c51ac-36d3-4319-b585-74d602646ab7" providerId="AD" clId="Web-{031CE402-8315-2F24-09DD-96DF06253A12}" dt="2020-04-08T18:25:50.526" v="974"/>
          <ac:spMkLst>
            <pc:docMk/>
            <pc:sldMk cId="4008508827" sldId="257"/>
            <ac:spMk id="2" creationId="{70BE2B40-B18F-4C20-809A-EC4A67820D1E}"/>
          </ac:spMkLst>
        </pc:spChg>
        <pc:spChg chg="del mod ord">
          <ac:chgData name="Kornelia  Kaczmarek" userId="S::k.kaczmarek1@zsug.pl::863c51ac-36d3-4319-b585-74d602646ab7" providerId="AD" clId="Web-{031CE402-8315-2F24-09DD-96DF06253A12}" dt="2020-04-08T17:17:52.790" v="103"/>
          <ac:spMkLst>
            <pc:docMk/>
            <pc:sldMk cId="4008508827" sldId="257"/>
            <ac:spMk id="3" creationId="{30B59D36-4AC9-4D45-BE97-DBD9C83A7119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5:50.526" v="974"/>
          <ac:spMkLst>
            <pc:docMk/>
            <pc:sldMk cId="4008508827" sldId="257"/>
            <ac:spMk id="7" creationId="{2A8AA5BC-4F7A-4226-8F99-6D824B226A97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5:50.526" v="974"/>
          <ac:spMkLst>
            <pc:docMk/>
            <pc:sldMk cId="4008508827" sldId="257"/>
            <ac:spMk id="9" creationId="{3E5445C6-DD42-4979-86FF-03730E8C6DB0}"/>
          </ac:spMkLst>
        </pc:spChg>
        <pc:cxnChg chg="add">
          <ac:chgData name="Kornelia  Kaczmarek" userId="S::k.kaczmarek1@zsug.pl::863c51ac-36d3-4319-b585-74d602646ab7" providerId="AD" clId="Web-{031CE402-8315-2F24-09DD-96DF06253A12}" dt="2020-04-08T18:25:50.526" v="974"/>
          <ac:cxnSpMkLst>
            <pc:docMk/>
            <pc:sldMk cId="4008508827" sldId="257"/>
            <ac:cxnSpMk id="11" creationId="{45000665-DFC7-417E-8FD7-516A0F15C975}"/>
          </ac:cxnSpMkLst>
        </pc:cxnChg>
      </pc:sldChg>
      <pc:sldChg chg="addSp delSp modSp new mod setBg setClrOvrMap">
        <pc:chgData name="Kornelia  Kaczmarek" userId="S::k.kaczmarek1@zsug.pl::863c51ac-36d3-4319-b585-74d602646ab7" providerId="AD" clId="Web-{031CE402-8315-2F24-09DD-96DF06253A12}" dt="2020-04-08T18:26:07.775" v="979"/>
        <pc:sldMkLst>
          <pc:docMk/>
          <pc:sldMk cId="2698454551" sldId="258"/>
        </pc:sldMkLst>
        <pc:spChg chg="mod">
          <ac:chgData name="Kornelia  Kaczmarek" userId="S::k.kaczmarek1@zsug.pl::863c51ac-36d3-4319-b585-74d602646ab7" providerId="AD" clId="Web-{031CE402-8315-2F24-09DD-96DF06253A12}" dt="2020-04-08T18:26:07.775" v="979"/>
          <ac:spMkLst>
            <pc:docMk/>
            <pc:sldMk cId="2698454551" sldId="258"/>
            <ac:spMk id="2" creationId="{923CF710-4F64-49F6-9D12-0C9903BEB5FB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7:18:41.837" v="141"/>
          <ac:spMkLst>
            <pc:docMk/>
            <pc:sldMk cId="2698454551" sldId="258"/>
            <ac:spMk id="3" creationId="{D57375C5-3224-438F-B67D-5E15FA94CF18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6:07.775" v="979"/>
          <ac:spMkLst>
            <pc:docMk/>
            <pc:sldMk cId="2698454551" sldId="258"/>
            <ac:spMk id="4" creationId="{2A8AA5BC-4F7A-4226-8F99-6D824B226A97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6:07.775" v="979"/>
          <ac:spMkLst>
            <pc:docMk/>
            <pc:sldMk cId="2698454551" sldId="258"/>
            <ac:spMk id="5" creationId="{3E5445C6-DD42-4979-86FF-03730E8C6DB0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6:07.760" v="978"/>
          <ac:spMkLst>
            <pc:docMk/>
            <pc:sldMk cId="2698454551" sldId="258"/>
            <ac:spMk id="7" creationId="{5FB946D7-1CA4-446E-8795-007CACFDEB88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6:07.760" v="978"/>
          <ac:spMkLst>
            <pc:docMk/>
            <pc:sldMk cId="2698454551" sldId="258"/>
            <ac:spMk id="9" creationId="{192416F2-BC84-4D7C-80C6-6296C10C3819}"/>
          </ac:spMkLst>
        </pc:spChg>
        <pc:cxnChg chg="add">
          <ac:chgData name="Kornelia  Kaczmarek" userId="S::k.kaczmarek1@zsug.pl::863c51ac-36d3-4319-b585-74d602646ab7" providerId="AD" clId="Web-{031CE402-8315-2F24-09DD-96DF06253A12}" dt="2020-04-08T18:26:07.775" v="979"/>
          <ac:cxnSpMkLst>
            <pc:docMk/>
            <pc:sldMk cId="2698454551" sldId="258"/>
            <ac:cxnSpMk id="6" creationId="{45000665-DFC7-417E-8FD7-516A0F15C975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26:07.760" v="978"/>
          <ac:cxnSpMkLst>
            <pc:docMk/>
            <pc:sldMk cId="2698454551" sldId="258"/>
            <ac:cxnSpMk id="11" creationId="{2330623A-AB89-4E04-AC9A-2BAFBF85AE3A}"/>
          </ac:cxnSpMkLst>
        </pc:cxnChg>
      </pc:sldChg>
      <pc:sldChg chg="addSp delSp modSp new mod setBg setClrOvrMap">
        <pc:chgData name="Kornelia  Kaczmarek" userId="S::k.kaczmarek1@zsug.pl::863c51ac-36d3-4319-b585-74d602646ab7" providerId="AD" clId="Web-{031CE402-8315-2F24-09DD-96DF06253A12}" dt="2020-04-08T18:26:32.416" v="983" actId="20577"/>
        <pc:sldMkLst>
          <pc:docMk/>
          <pc:sldMk cId="2849450265" sldId="259"/>
        </pc:sldMkLst>
        <pc:spChg chg="mod">
          <ac:chgData name="Kornelia  Kaczmarek" userId="S::k.kaczmarek1@zsug.pl::863c51ac-36d3-4319-b585-74d602646ab7" providerId="AD" clId="Web-{031CE402-8315-2F24-09DD-96DF06253A12}" dt="2020-04-08T18:26:32.416" v="983" actId="20577"/>
          <ac:spMkLst>
            <pc:docMk/>
            <pc:sldMk cId="2849450265" sldId="259"/>
            <ac:spMk id="2" creationId="{DB1F9D1A-039D-49E9-9CAE-AE09E9EE83EC}"/>
          </ac:spMkLst>
        </pc:spChg>
        <pc:spChg chg="mod">
          <ac:chgData name="Kornelia  Kaczmarek" userId="S::k.kaczmarek1@zsug.pl::863c51ac-36d3-4319-b585-74d602646ab7" providerId="AD" clId="Web-{031CE402-8315-2F24-09DD-96DF06253A12}" dt="2020-04-08T18:26:22.088" v="982"/>
          <ac:spMkLst>
            <pc:docMk/>
            <pc:sldMk cId="2849450265" sldId="259"/>
            <ac:spMk id="3" creationId="{4D6D520D-F3CC-4279-8A4A-909A4DC36A73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6:22.088" v="982"/>
          <ac:spMkLst>
            <pc:docMk/>
            <pc:sldMk cId="2849450265" sldId="259"/>
            <ac:spMk id="5" creationId="{2A8AA5BC-4F7A-4226-8F99-6D824B226A97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6:22.088" v="982"/>
          <ac:spMkLst>
            <pc:docMk/>
            <pc:sldMk cId="2849450265" sldId="259"/>
            <ac:spMk id="7" creationId="{5BC87C3E-1040-4EE4-9BDB-9537F7A1B335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6:22.072" v="981"/>
          <ac:spMkLst>
            <pc:docMk/>
            <pc:sldMk cId="2849450265" sldId="259"/>
            <ac:spMk id="8" creationId="{2A8AA5BC-4F7A-4226-8F99-6D824B226A97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6:22.072" v="981"/>
          <ac:spMkLst>
            <pc:docMk/>
            <pc:sldMk cId="2849450265" sldId="259"/>
            <ac:spMk id="10" creationId="{3E5445C6-DD42-4979-86FF-03730E8C6DB0}"/>
          </ac:spMkLst>
        </pc:spChg>
        <pc:cxnChg chg="add">
          <ac:chgData name="Kornelia  Kaczmarek" userId="S::k.kaczmarek1@zsug.pl::863c51ac-36d3-4319-b585-74d602646ab7" providerId="AD" clId="Web-{031CE402-8315-2F24-09DD-96DF06253A12}" dt="2020-04-08T18:26:22.088" v="982"/>
          <ac:cxnSpMkLst>
            <pc:docMk/>
            <pc:sldMk cId="2849450265" sldId="259"/>
            <ac:cxnSpMk id="6" creationId="{911DBBF1-3229-4BD9-B3D1-B4CA571E7431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26:22.072" v="981"/>
          <ac:cxnSpMkLst>
            <pc:docMk/>
            <pc:sldMk cId="2849450265" sldId="259"/>
            <ac:cxnSpMk id="12" creationId="{45000665-DFC7-417E-8FD7-516A0F15C975}"/>
          </ac:cxnSpMkLst>
        </pc:cxnChg>
        <pc:cxnChg chg="add">
          <ac:chgData name="Kornelia  Kaczmarek" userId="S::k.kaczmarek1@zsug.pl::863c51ac-36d3-4319-b585-74d602646ab7" providerId="AD" clId="Web-{031CE402-8315-2F24-09DD-96DF06253A12}" dt="2020-04-08T18:26:22.088" v="982"/>
          <ac:cxnSpMkLst>
            <pc:docMk/>
            <pc:sldMk cId="2849450265" sldId="259"/>
            <ac:cxnSpMk id="14" creationId="{42CDBECE-872A-4C73-9DC1-BB4E805E2CF5}"/>
          </ac:cxnSpMkLst>
        </pc:cxnChg>
        <pc:cxnChg chg="add">
          <ac:chgData name="Kornelia  Kaczmarek" userId="S::k.kaczmarek1@zsug.pl::863c51ac-36d3-4319-b585-74d602646ab7" providerId="AD" clId="Web-{031CE402-8315-2F24-09DD-96DF06253A12}" dt="2020-04-08T18:26:22.088" v="982"/>
          <ac:cxnSpMkLst>
            <pc:docMk/>
            <pc:sldMk cId="2849450265" sldId="259"/>
            <ac:cxnSpMk id="16" creationId="{F5CD5A0B-CDD7-427C-AA42-2EECFDFA1811}"/>
          </ac:cxnSpMkLst>
        </pc:cxnChg>
      </pc:sldChg>
      <pc:sldChg chg="addSp modSp new mod setBg modClrScheme chgLayout">
        <pc:chgData name="Kornelia  Kaczmarek" userId="S::k.kaczmarek1@zsug.pl::863c51ac-36d3-4319-b585-74d602646ab7" providerId="AD" clId="Web-{031CE402-8315-2F24-09DD-96DF06253A12}" dt="2020-04-08T20:08:06.701" v="1956" actId="20577"/>
        <pc:sldMkLst>
          <pc:docMk/>
          <pc:sldMk cId="1313515156" sldId="260"/>
        </pc:sldMkLst>
        <pc:spChg chg="mod ord">
          <ac:chgData name="Kornelia  Kaczmarek" userId="S::k.kaczmarek1@zsug.pl::863c51ac-36d3-4319-b585-74d602646ab7" providerId="AD" clId="Web-{031CE402-8315-2F24-09DD-96DF06253A12}" dt="2020-04-08T20:08:06.701" v="1956" actId="20577"/>
          <ac:spMkLst>
            <pc:docMk/>
            <pc:sldMk cId="1313515156" sldId="260"/>
            <ac:spMk id="2" creationId="{A70E8C98-B51D-47C0-A927-F91EE72AC3B8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9:35:59.855" v="1938" actId="20577"/>
          <ac:spMkLst>
            <pc:docMk/>
            <pc:sldMk cId="1313515156" sldId="260"/>
            <ac:spMk id="3" creationId="{353E5BDB-B231-4106-B839-4802F369C261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6:43.556" v="986"/>
          <ac:spMkLst>
            <pc:docMk/>
            <pc:sldMk cId="1313515156" sldId="260"/>
            <ac:spMk id="8" creationId="{488333BA-AE6E-427A-9B16-A39C8073F4EB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26:43.556" v="986"/>
          <ac:spMkLst>
            <pc:docMk/>
            <pc:sldMk cId="1313515156" sldId="260"/>
            <ac:spMk id="10" creationId="{F98ED85F-DCEE-4B50-802E-71A6E3E12B04}"/>
          </ac:spMkLst>
        </pc:spChg>
      </pc:sldChg>
      <pc:sldChg chg="addSp delSp modSp new mod setBg setClrOvrMap">
        <pc:chgData name="Kornelia  Kaczmarek" userId="S::k.kaczmarek1@zsug.pl::863c51ac-36d3-4319-b585-74d602646ab7" providerId="AD" clId="Web-{031CE402-8315-2F24-09DD-96DF06253A12}" dt="2020-04-08T18:11:28.110" v="744" actId="20577"/>
        <pc:sldMkLst>
          <pc:docMk/>
          <pc:sldMk cId="2760792343" sldId="261"/>
        </pc:sldMkLst>
        <pc:spChg chg="mod">
          <ac:chgData name="Kornelia  Kaczmarek" userId="S::k.kaczmarek1@zsug.pl::863c51ac-36d3-4319-b585-74d602646ab7" providerId="AD" clId="Web-{031CE402-8315-2F24-09DD-96DF06253A12}" dt="2020-04-08T17:30:42.316" v="381"/>
          <ac:spMkLst>
            <pc:docMk/>
            <pc:sldMk cId="2760792343" sldId="261"/>
            <ac:spMk id="2" creationId="{77F81AFD-5F6F-4F3A-B099-AA8449434B8D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8:11:28.110" v="744" actId="20577"/>
          <ac:spMkLst>
            <pc:docMk/>
            <pc:sldMk cId="2760792343" sldId="261"/>
            <ac:spMk id="3" creationId="{5C5EF2D7-8134-41F6-8C79-D96D5E7E01AB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18.551" v="359"/>
          <ac:spMkLst>
            <pc:docMk/>
            <pc:sldMk cId="2760792343" sldId="261"/>
            <ac:spMk id="6" creationId="{D3E17859-C5F0-476F-A082-A4CB8841DB24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21.129" v="361"/>
          <ac:spMkLst>
            <pc:docMk/>
            <pc:sldMk cId="2760792343" sldId="261"/>
            <ac:spMk id="7" creationId="{6A84B152-3496-4C52-AF08-97AFFC09DD2C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21.129" v="361"/>
          <ac:spMkLst>
            <pc:docMk/>
            <pc:sldMk cId="2760792343" sldId="261"/>
            <ac:spMk id="8" creationId="{6B2ADB95-0FA3-4BD7-A8AC-89D014A83E5B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21.129" v="361"/>
          <ac:spMkLst>
            <pc:docMk/>
            <pc:sldMk cId="2760792343" sldId="261"/>
            <ac:spMk id="10" creationId="{C924DBCE-E731-4B22-8181-A39C1D86276C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18.551" v="359"/>
          <ac:spMkLst>
            <pc:docMk/>
            <pc:sldMk cId="2760792343" sldId="261"/>
            <ac:spMk id="11" creationId="{70BEB1E7-2F88-40BC-B73D-42E5B6F80BFC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18.551" v="359"/>
          <ac:spMkLst>
            <pc:docMk/>
            <pc:sldMk cId="2760792343" sldId="261"/>
            <ac:spMk id="13" creationId="{A7B99495-F43F-4D80-A44F-2CB4764EB90B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54.847" v="367"/>
          <ac:spMkLst>
            <pc:docMk/>
            <pc:sldMk cId="2760792343" sldId="261"/>
            <ac:spMk id="14" creationId="{CF62D2A7-8207-488C-9F46-316BA81A16C8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21.129" v="361"/>
          <ac:spMkLst>
            <pc:docMk/>
            <pc:sldMk cId="2760792343" sldId="261"/>
            <ac:spMk id="15" creationId="{4CBF9756-6AC8-4C65-84DF-56FBFFA1D873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30:42.316" v="381"/>
          <ac:spMkLst>
            <pc:docMk/>
            <pc:sldMk cId="2760792343" sldId="261"/>
            <ac:spMk id="16" creationId="{F56F5174-31D9-4DBB-AAB7-A1FD7BDB1352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21.129" v="361"/>
          <ac:spMkLst>
            <pc:docMk/>
            <pc:sldMk cId="2760792343" sldId="261"/>
            <ac:spMk id="17" creationId="{2D385988-EAAF-4C27-AF8A-2BFBECAF3D4F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30:42.316" v="381"/>
          <ac:spMkLst>
            <pc:docMk/>
            <pc:sldMk cId="2760792343" sldId="261"/>
            <ac:spMk id="20" creationId="{F9A95BEE-6BB1-4A28-A8E6-A34B2E42EF87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21.129" v="361"/>
          <ac:spMkLst>
            <pc:docMk/>
            <pc:sldMk cId="2760792343" sldId="261"/>
            <ac:spMk id="21" creationId="{B621D332-7329-4994-8836-C429A51B7549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29:21.129" v="361"/>
          <ac:spMkLst>
            <pc:docMk/>
            <pc:sldMk cId="2760792343" sldId="261"/>
            <ac:spMk id="23" creationId="{2D20F754-35A9-4508-BE3C-C59996D1437B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30:42.316" v="381"/>
          <ac:spMkLst>
            <pc:docMk/>
            <pc:sldMk cId="2760792343" sldId="261"/>
            <ac:spMk id="25" creationId="{B0792D4F-247E-46FE-85FC-881DEFA41D94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7:30:42.316" v="381"/>
          <ac:picMkLst>
            <pc:docMk/>
            <pc:sldMk cId="2760792343" sldId="261"/>
            <ac:picMk id="4" creationId="{9CF4EAC4-391A-4767-AAA5-4223F6371EAC}"/>
          </ac:picMkLst>
        </pc:picChg>
        <pc:picChg chg="add del">
          <ac:chgData name="Kornelia  Kaczmarek" userId="S::k.kaczmarek1@zsug.pl::863c51ac-36d3-4319-b585-74d602646ab7" providerId="AD" clId="Web-{031CE402-8315-2F24-09DD-96DF06253A12}" dt="2020-04-08T17:29:32.629" v="363"/>
          <ac:picMkLst>
            <pc:docMk/>
            <pc:sldMk cId="2760792343" sldId="261"/>
            <ac:picMk id="12" creationId="{54DDEBDD-D8BD-41A6-8A0D-B00E3768B0F9}"/>
          </ac:picMkLst>
        </pc:picChg>
        <pc:picChg chg="add del">
          <ac:chgData name="Kornelia  Kaczmarek" userId="S::k.kaczmarek1@zsug.pl::863c51ac-36d3-4319-b585-74d602646ab7" providerId="AD" clId="Web-{031CE402-8315-2F24-09DD-96DF06253A12}" dt="2020-04-08T17:30:42.316" v="381"/>
          <ac:picMkLst>
            <pc:docMk/>
            <pc:sldMk cId="2760792343" sldId="261"/>
            <ac:picMk id="18" creationId="{AE113210-7872-481A-ADE6-3A05CCAF5EB2}"/>
          </ac:picMkLst>
        </pc:picChg>
        <pc:cxnChg chg="add del">
          <ac:chgData name="Kornelia  Kaczmarek" userId="S::k.kaczmarek1@zsug.pl::863c51ac-36d3-4319-b585-74d602646ab7" providerId="AD" clId="Web-{031CE402-8315-2F24-09DD-96DF06253A12}" dt="2020-04-08T17:29:15.691" v="357"/>
          <ac:cxnSpMkLst>
            <pc:docMk/>
            <pc:sldMk cId="2760792343" sldId="261"/>
            <ac:cxnSpMk id="9" creationId="{E4A809D5-3600-46D4-A466-67F2349A54FB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7:29:21.129" v="361"/>
          <ac:cxnSpMkLst>
            <pc:docMk/>
            <pc:sldMk cId="2760792343" sldId="261"/>
            <ac:cxnSpMk id="19" creationId="{43621FD4-D14D-45D5-9A57-9A2DE5EA59C0}"/>
          </ac:cxnSpMkLst>
        </pc:cxnChg>
        <pc:cxnChg chg="add">
          <ac:chgData name="Kornelia  Kaczmarek" userId="S::k.kaczmarek1@zsug.pl::863c51ac-36d3-4319-b585-74d602646ab7" providerId="AD" clId="Web-{031CE402-8315-2F24-09DD-96DF06253A12}" dt="2020-04-08T17:30:42.316" v="381"/>
          <ac:cxnSpMkLst>
            <pc:docMk/>
            <pc:sldMk cId="2760792343" sldId="261"/>
            <ac:cxnSpMk id="27" creationId="{749A7284-D010-4ACB-A08A-FC3C3689B5EB}"/>
          </ac:cxnSpMkLst>
        </pc:cxnChg>
      </pc:sldChg>
      <pc:sldChg chg="new del">
        <pc:chgData name="Kornelia  Kaczmarek" userId="S::k.kaczmarek1@zsug.pl::863c51ac-36d3-4319-b585-74d602646ab7" providerId="AD" clId="Web-{031CE402-8315-2F24-09DD-96DF06253A12}" dt="2020-04-08T17:21:33.960" v="253"/>
        <pc:sldMkLst>
          <pc:docMk/>
          <pc:sldMk cId="3452711324" sldId="261"/>
        </pc:sldMkLst>
      </pc:sldChg>
      <pc:sldChg chg="addSp delSp modSp new mod setBg modClrScheme setClrOvrMap chgLayout">
        <pc:chgData name="Kornelia  Kaczmarek" userId="S::k.kaczmarek1@zsug.pl::863c51ac-36d3-4319-b585-74d602646ab7" providerId="AD" clId="Web-{031CE402-8315-2F24-09DD-96DF06253A12}" dt="2020-04-08T18:09:17.158" v="720"/>
        <pc:sldMkLst>
          <pc:docMk/>
          <pc:sldMk cId="274161065" sldId="262"/>
        </pc:sldMkLst>
        <pc:spChg chg="mod ord">
          <ac:chgData name="Kornelia  Kaczmarek" userId="S::k.kaczmarek1@zsug.pl::863c51ac-36d3-4319-b585-74d602646ab7" providerId="AD" clId="Web-{031CE402-8315-2F24-09DD-96DF06253A12}" dt="2020-04-08T18:09:17.158" v="720"/>
          <ac:spMkLst>
            <pc:docMk/>
            <pc:sldMk cId="274161065" sldId="262"/>
            <ac:spMk id="2" creationId="{398A09F3-6DD8-4904-B1FB-854E732F17BF}"/>
          </ac:spMkLst>
        </pc:spChg>
        <pc:spChg chg="del mod ord">
          <ac:chgData name="Kornelia  Kaczmarek" userId="S::k.kaczmarek1@zsug.pl::863c51ac-36d3-4319-b585-74d602646ab7" providerId="AD" clId="Web-{031CE402-8315-2F24-09DD-96DF06253A12}" dt="2020-04-08T17:41:15.202" v="445"/>
          <ac:spMkLst>
            <pc:docMk/>
            <pc:sldMk cId="274161065" sldId="262"/>
            <ac:spMk id="3" creationId="{9457B760-9824-40DF-9B80-7AAC2AE2106B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09:17.158" v="720"/>
          <ac:spMkLst>
            <pc:docMk/>
            <pc:sldMk cId="274161065" sldId="262"/>
            <ac:spMk id="9" creationId="{71B2258F-86CA-4D4D-8270-BC05FCDEBFB3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09:17.158" v="720"/>
          <ac:spMkLst>
            <pc:docMk/>
            <pc:sldMk cId="274161065" sldId="262"/>
            <ac:spMk id="14" creationId="{B4916930-E76E-4100-9DCF-4981566A372A}"/>
          </ac:spMkLst>
        </pc:spChg>
        <pc:picChg chg="add mod">
          <ac:chgData name="Kornelia  Kaczmarek" userId="S::k.kaczmarek1@zsug.pl::863c51ac-36d3-4319-b585-74d602646ab7" providerId="AD" clId="Web-{031CE402-8315-2F24-09DD-96DF06253A12}" dt="2020-04-08T18:09:17.158" v="720"/>
          <ac:picMkLst>
            <pc:docMk/>
            <pc:sldMk cId="274161065" sldId="262"/>
            <ac:picMk id="4" creationId="{CD25F774-D069-431E-AC73-DA5F52E4998B}"/>
          </ac:picMkLst>
        </pc:picChg>
      </pc:sldChg>
      <pc:sldChg chg="new del">
        <pc:chgData name="Kornelia  Kaczmarek" userId="S::k.kaczmarek1@zsug.pl::863c51ac-36d3-4319-b585-74d602646ab7" providerId="AD" clId="Web-{031CE402-8315-2F24-09DD-96DF06253A12}" dt="2020-04-08T18:25:58.994" v="976"/>
        <pc:sldMkLst>
          <pc:docMk/>
          <pc:sldMk cId="2407002407" sldId="263"/>
        </pc:sldMkLst>
      </pc:sldChg>
      <pc:sldChg chg="addSp delSp modSp new mod setBg setClrOvrMap">
        <pc:chgData name="Kornelia  Kaczmarek" userId="S::k.kaczmarek1@zsug.pl::863c51ac-36d3-4319-b585-74d602646ab7" providerId="AD" clId="Web-{031CE402-8315-2F24-09DD-96DF06253A12}" dt="2020-04-08T18:11:21.048" v="741" actId="20577"/>
        <pc:sldMkLst>
          <pc:docMk/>
          <pc:sldMk cId="3664222931" sldId="264"/>
        </pc:sldMkLst>
        <pc:spChg chg="mod">
          <ac:chgData name="Kornelia  Kaczmarek" userId="S::k.kaczmarek1@zsug.pl::863c51ac-36d3-4319-b585-74d602646ab7" providerId="AD" clId="Web-{031CE402-8315-2F24-09DD-96DF06253A12}" dt="2020-04-08T17:46:28.574" v="505" actId="20577"/>
          <ac:spMkLst>
            <pc:docMk/>
            <pc:sldMk cId="3664222931" sldId="264"/>
            <ac:spMk id="2" creationId="{AE647205-E6CD-4909-B7F2-C6F775093A28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7:44:09.419" v="461"/>
          <ac:spMkLst>
            <pc:docMk/>
            <pc:sldMk cId="3664222931" sldId="264"/>
            <ac:spMk id="3" creationId="{A175256D-0371-4526-A150-7C1652D79ECC}"/>
          </ac:spMkLst>
        </pc:spChg>
        <pc:spChg chg="add mod ord">
          <ac:chgData name="Kornelia  Kaczmarek" userId="S::k.kaczmarek1@zsug.pl::863c51ac-36d3-4319-b585-74d602646ab7" providerId="AD" clId="Web-{031CE402-8315-2F24-09DD-96DF06253A12}" dt="2020-04-08T18:11:21.048" v="741" actId="20577"/>
          <ac:spMkLst>
            <pc:docMk/>
            <pc:sldMk cId="3664222931" sldId="264"/>
            <ac:spMk id="6" creationId="{3E144489-4317-45FC-82A8-0329AFFA7A49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45:50.559" v="495"/>
          <ac:spMkLst>
            <pc:docMk/>
            <pc:sldMk cId="3664222931" sldId="264"/>
            <ac:spMk id="11" creationId="{CF62D2A7-8207-488C-9F46-316BA81A16C8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46:09.621" v="498"/>
          <ac:spMkLst>
            <pc:docMk/>
            <pc:sldMk cId="3664222931" sldId="264"/>
            <ac:spMk id="13" creationId="{E862BE82-D00D-42C1-BF16-93AA37870C32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46:09.621" v="498"/>
          <ac:spMkLst>
            <pc:docMk/>
            <pc:sldMk cId="3664222931" sldId="264"/>
            <ac:spMk id="14" creationId="{F6D92C2D-1D3D-4974-918C-06579FB354A9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45:50.543" v="494"/>
          <ac:spMkLst>
            <pc:docMk/>
            <pc:sldMk cId="3664222931" sldId="264"/>
            <ac:spMk id="16" creationId="{5FDF4720-5445-47BE-89FE-E40D1AE6F619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46:09.621" v="498"/>
          <ac:spMkLst>
            <pc:docMk/>
            <pc:sldMk cId="3664222931" sldId="264"/>
            <ac:spMk id="17" creationId="{9B76D444-2756-434F-AE61-96D69830C13E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45:50.543" v="494"/>
          <ac:spMkLst>
            <pc:docMk/>
            <pc:sldMk cId="3664222931" sldId="264"/>
            <ac:spMk id="18" creationId="{AC8710B4-A815-4082-9E4F-F13A0007090C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7:46:09.606" v="497"/>
          <ac:spMkLst>
            <pc:docMk/>
            <pc:sldMk cId="3664222931" sldId="264"/>
            <ac:spMk id="19" creationId="{B0792D4F-247E-46FE-85FC-881DEFA41D94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7:46:09.621" v="498"/>
          <ac:picMkLst>
            <pc:docMk/>
            <pc:sldMk cId="3664222931" sldId="264"/>
            <ac:picMk id="4" creationId="{21799EB1-B27E-4132-A2EC-FB402449FD1B}"/>
          </ac:picMkLst>
        </pc:picChg>
        <pc:cxnChg chg="add">
          <ac:chgData name="Kornelia  Kaczmarek" userId="S::k.kaczmarek1@zsug.pl::863c51ac-36d3-4319-b585-74d602646ab7" providerId="AD" clId="Web-{031CE402-8315-2F24-09DD-96DF06253A12}" dt="2020-04-08T17:46:09.621" v="498"/>
          <ac:cxnSpMkLst>
            <pc:docMk/>
            <pc:sldMk cId="3664222931" sldId="264"/>
            <ac:cxnSpMk id="20" creationId="{CF8F36E2-BBE5-43FE-822F-AD8CAE08C071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7:46:09.606" v="497"/>
          <ac:cxnSpMkLst>
            <pc:docMk/>
            <pc:sldMk cId="3664222931" sldId="264"/>
            <ac:cxnSpMk id="21" creationId="{749A7284-D010-4ACB-A08A-FC3C3689B5EB}"/>
          </ac:cxnSpMkLst>
        </pc:cxnChg>
      </pc:sldChg>
      <pc:sldChg chg="addSp delSp modSp new mod setBg modClrScheme setClrOvrMap chgLayout">
        <pc:chgData name="Kornelia  Kaczmarek" userId="S::k.kaczmarek1@zsug.pl::863c51ac-36d3-4319-b585-74d602646ab7" providerId="AD" clId="Web-{031CE402-8315-2F24-09DD-96DF06253A12}" dt="2020-04-08T18:11:45.938" v="748" actId="1076"/>
        <pc:sldMkLst>
          <pc:docMk/>
          <pc:sldMk cId="2901745897" sldId="265"/>
        </pc:sldMkLst>
        <pc:spChg chg="mod ord">
          <ac:chgData name="Kornelia  Kaczmarek" userId="S::k.kaczmarek1@zsug.pl::863c51ac-36d3-4319-b585-74d602646ab7" providerId="AD" clId="Web-{031CE402-8315-2F24-09DD-96DF06253A12}" dt="2020-04-08T18:11:45.938" v="748" actId="1076"/>
          <ac:spMkLst>
            <pc:docMk/>
            <pc:sldMk cId="2901745897" sldId="265"/>
            <ac:spMk id="2" creationId="{737CE46E-697B-4088-BB0F-114457D2FB8A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8:11:42.860" v="747" actId="1076"/>
          <ac:spMkLst>
            <pc:docMk/>
            <pc:sldMk cId="2901745897" sldId="265"/>
            <ac:spMk id="3" creationId="{ECCB1F96-5FCE-42EC-A323-27001BA03F0F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7:48:38.261" v="562"/>
          <ac:spMkLst>
            <pc:docMk/>
            <pc:sldMk cId="2901745897" sldId="265"/>
            <ac:spMk id="4" creationId="{1D3ABF4D-B1D6-4877-8331-37616E015E45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7:55:35.586" v="591"/>
          <ac:spMkLst>
            <pc:docMk/>
            <pc:sldMk cId="2901745897" sldId="265"/>
            <ac:spMk id="5" creationId="{C69BC612-8761-4617-8FDF-B791AE40218B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7:55:31.554" v="590"/>
          <ac:spMkLst>
            <pc:docMk/>
            <pc:sldMk cId="2901745897" sldId="265"/>
            <ac:spMk id="6" creationId="{1778263C-B6BA-4772-8DAB-2C1AE419A6B3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55:42.492" v="592"/>
          <ac:spMkLst>
            <pc:docMk/>
            <pc:sldMk cId="2901745897" sldId="265"/>
            <ac:spMk id="12" creationId="{E862BE82-D00D-42C1-BF16-93AA37870C32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7:55:42.492" v="592"/>
          <ac:spMkLst>
            <pc:docMk/>
            <pc:sldMk cId="2901745897" sldId="265"/>
            <ac:spMk id="14" creationId="{F6D92C2D-1D3D-4974-918C-06579FB354A9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7:55:42.492" v="592"/>
          <ac:picMkLst>
            <pc:docMk/>
            <pc:sldMk cId="2901745897" sldId="265"/>
            <ac:picMk id="7" creationId="{3FA6E273-3050-46AE-AF61-F286764E0EE9}"/>
          </ac:picMkLst>
        </pc:picChg>
      </pc:sldChg>
      <pc:sldChg chg="new del">
        <pc:chgData name="Kornelia  Kaczmarek" userId="S::k.kaczmarek1@zsug.pl::863c51ac-36d3-4319-b585-74d602646ab7" providerId="AD" clId="Web-{031CE402-8315-2F24-09DD-96DF06253A12}" dt="2020-04-08T18:25:56.822" v="975"/>
        <pc:sldMkLst>
          <pc:docMk/>
          <pc:sldMk cId="3712984376" sldId="266"/>
        </pc:sldMkLst>
      </pc:sldChg>
      <pc:sldChg chg="addSp delSp modSp new mod setBg modClrScheme setClrOvrMap chgLayout">
        <pc:chgData name="Kornelia  Kaczmarek" userId="S::k.kaczmarek1@zsug.pl::863c51ac-36d3-4319-b585-74d602646ab7" providerId="AD" clId="Web-{031CE402-8315-2F24-09DD-96DF06253A12}" dt="2020-04-08T18:09:02.611" v="719"/>
        <pc:sldMkLst>
          <pc:docMk/>
          <pc:sldMk cId="2655220860" sldId="267"/>
        </pc:sldMkLst>
        <pc:spChg chg="mod ord">
          <ac:chgData name="Kornelia  Kaczmarek" userId="S::k.kaczmarek1@zsug.pl::863c51ac-36d3-4319-b585-74d602646ab7" providerId="AD" clId="Web-{031CE402-8315-2F24-09DD-96DF06253A12}" dt="2020-04-08T18:09:02.611" v="719"/>
          <ac:spMkLst>
            <pc:docMk/>
            <pc:sldMk cId="2655220860" sldId="267"/>
            <ac:spMk id="2" creationId="{89C02386-2F66-44A7-841C-F50795529909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8:01:58.802" v="607"/>
          <ac:spMkLst>
            <pc:docMk/>
            <pc:sldMk cId="2655220860" sldId="267"/>
            <ac:spMk id="3" creationId="{D7F5D6E6-E238-44B2-9113-4314B098753E}"/>
          </ac:spMkLst>
        </pc:spChg>
        <pc:spChg chg="del mod ord">
          <ac:chgData name="Kornelia  Kaczmarek" userId="S::k.kaczmarek1@zsug.pl::863c51ac-36d3-4319-b585-74d602646ab7" providerId="AD" clId="Web-{031CE402-8315-2F24-09DD-96DF06253A12}" dt="2020-04-08T18:04:58.097" v="652"/>
          <ac:spMkLst>
            <pc:docMk/>
            <pc:sldMk cId="2655220860" sldId="267"/>
            <ac:spMk id="4" creationId="{EA81AECB-FBFB-4352-B815-247E07F1E4F7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8:01:58.802" v="607"/>
          <ac:spMkLst>
            <pc:docMk/>
            <pc:sldMk cId="2655220860" sldId="267"/>
            <ac:spMk id="5" creationId="{B25B7997-4D03-47F3-8296-0187FEFDF50D}"/>
          </ac:spMkLst>
        </pc:spChg>
        <pc:spChg chg="del mod ord">
          <ac:chgData name="Kornelia  Kaczmarek" userId="S::k.kaczmarek1@zsug.pl::863c51ac-36d3-4319-b585-74d602646ab7" providerId="AD" clId="Web-{031CE402-8315-2F24-09DD-96DF06253A12}" dt="2020-04-08T18:04:55.863" v="651"/>
          <ac:spMkLst>
            <pc:docMk/>
            <pc:sldMk cId="2655220860" sldId="267"/>
            <ac:spMk id="6" creationId="{61344C81-471C-40C6-8318-F13360500806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05:43.566" v="656"/>
          <ac:spMkLst>
            <pc:docMk/>
            <pc:sldMk cId="2655220860" sldId="267"/>
            <ac:spMk id="7" creationId="{2A8AA5BC-4F7A-4226-8F99-6D824B226A97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05:43.566" v="656"/>
          <ac:spMkLst>
            <pc:docMk/>
            <pc:sldMk cId="2655220860" sldId="267"/>
            <ac:spMk id="9" creationId="{3E5445C6-DD42-4979-86FF-03730E8C6DB0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09:02.611" v="719"/>
          <ac:spMkLst>
            <pc:docMk/>
            <pc:sldMk cId="2655220860" sldId="267"/>
            <ac:spMk id="21" creationId="{053FB2EE-284F-4C87-AB3D-BBF87A9FAB97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09:02.611" v="719"/>
          <ac:spMkLst>
            <pc:docMk/>
            <pc:sldMk cId="2655220860" sldId="267"/>
            <ac:spMk id="26" creationId="{5FB946D7-1CA4-446E-8795-007CACFDEB88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09:02.611" v="719"/>
          <ac:spMkLst>
            <pc:docMk/>
            <pc:sldMk cId="2655220860" sldId="267"/>
            <ac:spMk id="28" creationId="{192416F2-BC84-4D7C-80C6-6296C10C3819}"/>
          </ac:spMkLst>
        </pc:spChg>
        <pc:grpChg chg="add del">
          <ac:chgData name="Kornelia  Kaczmarek" userId="S::k.kaczmarek1@zsug.pl::863c51ac-36d3-4319-b585-74d602646ab7" providerId="AD" clId="Web-{031CE402-8315-2F24-09DD-96DF06253A12}" dt="2020-04-08T18:09:02.611" v="719"/>
          <ac:grpSpMkLst>
            <pc:docMk/>
            <pc:sldMk cId="2655220860" sldId="267"/>
            <ac:grpSpMk id="16" creationId="{D2C4BFA1-2075-4901-9E24-E41D1FDD51FD}"/>
          </ac:grpSpMkLst>
        </pc:grpChg>
        <pc:cxnChg chg="add del">
          <ac:chgData name="Kornelia  Kaczmarek" userId="S::k.kaczmarek1@zsug.pl::863c51ac-36d3-4319-b585-74d602646ab7" providerId="AD" clId="Web-{031CE402-8315-2F24-09DD-96DF06253A12}" dt="2020-04-08T18:05:43.566" v="656"/>
          <ac:cxnSpMkLst>
            <pc:docMk/>
            <pc:sldMk cId="2655220860" sldId="267"/>
            <ac:cxnSpMk id="11" creationId="{45000665-DFC7-417E-8FD7-516A0F15C975}"/>
          </ac:cxnSpMkLst>
        </pc:cxnChg>
        <pc:cxnChg chg="add">
          <ac:chgData name="Kornelia  Kaczmarek" userId="S::k.kaczmarek1@zsug.pl::863c51ac-36d3-4319-b585-74d602646ab7" providerId="AD" clId="Web-{031CE402-8315-2F24-09DD-96DF06253A12}" dt="2020-04-08T18:09:02.611" v="719"/>
          <ac:cxnSpMkLst>
            <pc:docMk/>
            <pc:sldMk cId="2655220860" sldId="267"/>
            <ac:cxnSpMk id="30" creationId="{2330623A-AB89-4E04-AC9A-2BAFBF85AE3A}"/>
          </ac:cxnSpMkLst>
        </pc:cxnChg>
      </pc:sldChg>
      <pc:sldChg chg="addSp delSp modSp new mod setBg modClrScheme chgLayout">
        <pc:chgData name="Kornelia  Kaczmarek" userId="S::k.kaczmarek1@zsug.pl::863c51ac-36d3-4319-b585-74d602646ab7" providerId="AD" clId="Web-{031CE402-8315-2F24-09DD-96DF06253A12}" dt="2020-04-08T18:11:10.360" v="738" actId="20577"/>
        <pc:sldMkLst>
          <pc:docMk/>
          <pc:sldMk cId="3868878316" sldId="268"/>
        </pc:sldMkLst>
        <pc:spChg chg="mod ord">
          <ac:chgData name="Kornelia  Kaczmarek" userId="S::k.kaczmarek1@zsug.pl::863c51ac-36d3-4319-b585-74d602646ab7" providerId="AD" clId="Web-{031CE402-8315-2F24-09DD-96DF06253A12}" dt="2020-04-08T18:10:51.954" v="729" actId="20577"/>
          <ac:spMkLst>
            <pc:docMk/>
            <pc:sldMk cId="3868878316" sldId="268"/>
            <ac:spMk id="2" creationId="{BC57F8D1-C183-40D7-AC19-5528B6C35B0A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8:11:10.360" v="738" actId="20577"/>
          <ac:spMkLst>
            <pc:docMk/>
            <pc:sldMk cId="3868878316" sldId="268"/>
            <ac:spMk id="3" creationId="{BC63AA4E-99EA-4882-8070-B3B82EF882D9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8:10:27.267" v="721"/>
          <ac:spMkLst>
            <pc:docMk/>
            <pc:sldMk cId="3868878316" sldId="268"/>
            <ac:spMk id="4" creationId="{748207B0-56C8-42ED-B39C-719E9F2BD7B9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10:45.626" v="726"/>
          <ac:spMkLst>
            <pc:docMk/>
            <pc:sldMk cId="3868878316" sldId="268"/>
            <ac:spMk id="7" creationId="{2B1D4F77-A17C-43D7-B7FA-545148E4E93D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10:45.611" v="725"/>
          <ac:spMkLst>
            <pc:docMk/>
            <pc:sldMk cId="3868878316" sldId="268"/>
            <ac:spMk id="10" creationId="{724CD679-7405-4CD3-A92A-9469F279A59D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8:10:45.626" v="726"/>
          <ac:picMkLst>
            <pc:docMk/>
            <pc:sldMk cId="3868878316" sldId="268"/>
            <ac:picMk id="5" creationId="{A1200858-6AC5-4E5E-B24F-1C8F78009394}"/>
          </ac:picMkLst>
        </pc:picChg>
      </pc:sldChg>
      <pc:sldChg chg="addSp delSp modSp new mod ord setBg setClrOvrMap">
        <pc:chgData name="Kornelia  Kaczmarek" userId="S::k.kaczmarek1@zsug.pl::863c51ac-36d3-4319-b585-74d602646ab7" providerId="AD" clId="Web-{031CE402-8315-2F24-09DD-96DF06253A12}" dt="2020-04-08T18:24:28.761" v="972" actId="20577"/>
        <pc:sldMkLst>
          <pc:docMk/>
          <pc:sldMk cId="3368940362" sldId="269"/>
        </pc:sldMkLst>
        <pc:spChg chg="mod ord">
          <ac:chgData name="Kornelia  Kaczmarek" userId="S::k.kaczmarek1@zsug.pl::863c51ac-36d3-4319-b585-74d602646ab7" providerId="AD" clId="Web-{031CE402-8315-2F24-09DD-96DF06253A12}" dt="2020-04-08T18:24:28.761" v="972" actId="20577"/>
          <ac:spMkLst>
            <pc:docMk/>
            <pc:sldMk cId="3368940362" sldId="269"/>
            <ac:spMk id="2" creationId="{86B479B4-11A8-4033-BE5B-8BB2B5EDAFA5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8:24:23.854" v="968" actId="20577"/>
          <ac:spMkLst>
            <pc:docMk/>
            <pc:sldMk cId="3368940362" sldId="269"/>
            <ac:spMk id="3" creationId="{DCD78CAF-EAD1-4D09-B514-979088835539}"/>
          </ac:spMkLst>
        </pc:spChg>
        <pc:spChg chg="del mod">
          <ac:chgData name="Kornelia  Kaczmarek" userId="S::k.kaczmarek1@zsug.pl::863c51ac-36d3-4319-b585-74d602646ab7" providerId="AD" clId="Web-{031CE402-8315-2F24-09DD-96DF06253A12}" dt="2020-04-08T18:20:00.263" v="919"/>
          <ac:spMkLst>
            <pc:docMk/>
            <pc:sldMk cId="3368940362" sldId="269"/>
            <ac:spMk id="4" creationId="{C7063C05-1996-48FA-943D-42B7A0A444C0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2:24.183" v="949"/>
          <ac:spMkLst>
            <pc:docMk/>
            <pc:sldMk cId="3368940362" sldId="269"/>
            <ac:spMk id="14" creationId="{2EEE8F11-3582-44B7-9869-F2D26D7DD9D4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2:24.183" v="949"/>
          <ac:spMkLst>
            <pc:docMk/>
            <pc:sldMk cId="3368940362" sldId="269"/>
            <ac:spMk id="16" creationId="{2141F1CC-6A53-4BCF-9127-AABB52E2497E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2:24.183" v="949"/>
          <ac:spMkLst>
            <pc:docMk/>
            <pc:sldMk cId="3368940362" sldId="269"/>
            <ac:spMk id="18" creationId="{561B2B49-7142-4CA8-A929-4671548E6A5A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22:18.152" v="946"/>
          <ac:spMkLst>
            <pc:docMk/>
            <pc:sldMk cId="3368940362" sldId="269"/>
            <ac:spMk id="23" creationId="{DEA1EE36-BDB4-4DA2-A0C9-0BA4331E7FFD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8:22:24.183" v="949"/>
          <ac:picMkLst>
            <pc:docMk/>
            <pc:sldMk cId="3368940362" sldId="269"/>
            <ac:picMk id="5" creationId="{BC447C46-CF96-477A-9239-32ACD6CF8D19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8:22:24.183" v="949"/>
          <ac:picMkLst>
            <pc:docMk/>
            <pc:sldMk cId="3368940362" sldId="269"/>
            <ac:picMk id="7" creationId="{7CC4172F-E2DD-4D33-87C5-C5AA3521B701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8:23:26.761" v="960" actId="1076"/>
          <ac:picMkLst>
            <pc:docMk/>
            <pc:sldMk cId="3368940362" sldId="269"/>
            <ac:picMk id="9" creationId="{83EE6391-DE88-456B-8C65-3C211D27FC4B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8:23:21.761" v="959" actId="1076"/>
          <ac:picMkLst>
            <pc:docMk/>
            <pc:sldMk cId="3368940362" sldId="269"/>
            <ac:picMk id="11" creationId="{44BCE5F9-E547-4B2B-A6D8-2410E38DBF4D}"/>
          </ac:picMkLst>
        </pc:picChg>
      </pc:sldChg>
      <pc:sldChg chg="addSp delSp modSp new mod setBg modClrScheme chgLayout">
        <pc:chgData name="Kornelia  Kaczmarek" userId="S::k.kaczmarek1@zsug.pl::863c51ac-36d3-4319-b585-74d602646ab7" providerId="AD" clId="Web-{031CE402-8315-2F24-09DD-96DF06253A12}" dt="2020-04-08T18:31:20.804" v="1017"/>
        <pc:sldMkLst>
          <pc:docMk/>
          <pc:sldMk cId="588901602" sldId="270"/>
        </pc:sldMkLst>
        <pc:spChg chg="mod ord">
          <ac:chgData name="Kornelia  Kaczmarek" userId="S::k.kaczmarek1@zsug.pl::863c51ac-36d3-4319-b585-74d602646ab7" providerId="AD" clId="Web-{031CE402-8315-2F24-09DD-96DF06253A12}" dt="2020-04-08T18:31:20.804" v="1017"/>
          <ac:spMkLst>
            <pc:docMk/>
            <pc:sldMk cId="588901602" sldId="270"/>
            <ac:spMk id="2" creationId="{B4B23CB0-1047-4C4A-BDD6-A5C077E825CD}"/>
          </ac:spMkLst>
        </pc:spChg>
        <pc:spChg chg="del mod ord">
          <ac:chgData name="Kornelia  Kaczmarek" userId="S::k.kaczmarek1@zsug.pl::863c51ac-36d3-4319-b585-74d602646ab7" providerId="AD" clId="Web-{031CE402-8315-2F24-09DD-96DF06253A12}" dt="2020-04-08T18:29:52.649" v="1007"/>
          <ac:spMkLst>
            <pc:docMk/>
            <pc:sldMk cId="588901602" sldId="270"/>
            <ac:spMk id="3" creationId="{21179249-FED2-4ABE-A3FC-351BC4095BC7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31:20.804" v="1017"/>
          <ac:spMkLst>
            <pc:docMk/>
            <pc:sldMk cId="588901602" sldId="270"/>
            <ac:spMk id="9" creationId="{111363A0-DE10-4C5C-827C-9CE8FB38056F}"/>
          </ac:spMkLst>
        </pc:spChg>
        <pc:picChg chg="add mod">
          <ac:chgData name="Kornelia  Kaczmarek" userId="S::k.kaczmarek1@zsug.pl::863c51ac-36d3-4319-b585-74d602646ab7" providerId="AD" clId="Web-{031CE402-8315-2F24-09DD-96DF06253A12}" dt="2020-04-08T18:31:20.804" v="1017"/>
          <ac:picMkLst>
            <pc:docMk/>
            <pc:sldMk cId="588901602" sldId="270"/>
            <ac:picMk id="4" creationId="{442F8ABA-B05F-4933-8A02-54F907BC2DA8}"/>
          </ac:picMkLst>
        </pc:picChg>
        <pc:cxnChg chg="add">
          <ac:chgData name="Kornelia  Kaczmarek" userId="S::k.kaczmarek1@zsug.pl::863c51ac-36d3-4319-b585-74d602646ab7" providerId="AD" clId="Web-{031CE402-8315-2F24-09DD-96DF06253A12}" dt="2020-04-08T18:31:20.804" v="1017"/>
          <ac:cxnSpMkLst>
            <pc:docMk/>
            <pc:sldMk cId="588901602" sldId="270"/>
            <ac:cxnSpMk id="11" creationId="{35A1A9B2-DA9A-487B-8B22-CFE8E073CC80}"/>
          </ac:cxnSpMkLst>
        </pc:cxnChg>
      </pc:sldChg>
      <pc:sldChg chg="addSp delSp modSp new mod setBg setClrOvrMap">
        <pc:chgData name="Kornelia  Kaczmarek" userId="S::k.kaczmarek1@zsug.pl::863c51ac-36d3-4319-b585-74d602646ab7" providerId="AD" clId="Web-{031CE402-8315-2F24-09DD-96DF06253A12}" dt="2020-04-08T18:37:10.506" v="1103" actId="20577"/>
        <pc:sldMkLst>
          <pc:docMk/>
          <pc:sldMk cId="502552189" sldId="271"/>
        </pc:sldMkLst>
        <pc:spChg chg="mod">
          <ac:chgData name="Kornelia  Kaczmarek" userId="S::k.kaczmarek1@zsug.pl::863c51ac-36d3-4319-b585-74d602646ab7" providerId="AD" clId="Web-{031CE402-8315-2F24-09DD-96DF06253A12}" dt="2020-04-08T18:35:00.240" v="1091"/>
          <ac:spMkLst>
            <pc:docMk/>
            <pc:sldMk cId="502552189" sldId="271"/>
            <ac:spMk id="2" creationId="{77566D6D-D03C-4FB0-BEED-937D0303987D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8:37:10.506" v="1103" actId="20577"/>
          <ac:spMkLst>
            <pc:docMk/>
            <pc:sldMk cId="502552189" sldId="271"/>
            <ac:spMk id="3" creationId="{B0FC9676-F1C8-40C6-87EE-0F51A0B4448A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35:00.225" v="1090"/>
          <ac:spMkLst>
            <pc:docMk/>
            <pc:sldMk cId="502552189" sldId="271"/>
            <ac:spMk id="6" creationId="{CF62D2A7-8207-488C-9F46-316BA81A16C8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34:56.693" v="1088"/>
          <ac:spMkLst>
            <pc:docMk/>
            <pc:sldMk cId="502552189" sldId="271"/>
            <ac:spMk id="9" creationId="{2B1D4F77-A17C-43D7-B7FA-545148E4E93D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8:35:00.240" v="1091"/>
          <ac:picMkLst>
            <pc:docMk/>
            <pc:sldMk cId="502552189" sldId="271"/>
            <ac:picMk id="4" creationId="{E4683D08-BDCF-46F6-A479-625E8697C809}"/>
          </ac:picMkLst>
        </pc:picChg>
      </pc:sldChg>
      <pc:sldChg chg="addSp modSp new mod setBg">
        <pc:chgData name="Kornelia  Kaczmarek" userId="S::k.kaczmarek1@zsug.pl::863c51ac-36d3-4319-b585-74d602646ab7" providerId="AD" clId="Web-{031CE402-8315-2F24-09DD-96DF06253A12}" dt="2020-04-08T18:42:44.472" v="1298" actId="20577"/>
        <pc:sldMkLst>
          <pc:docMk/>
          <pc:sldMk cId="4275986451" sldId="272"/>
        </pc:sldMkLst>
        <pc:spChg chg="mod">
          <ac:chgData name="Kornelia  Kaczmarek" userId="S::k.kaczmarek1@zsug.pl::863c51ac-36d3-4319-b585-74d602646ab7" providerId="AD" clId="Web-{031CE402-8315-2F24-09DD-96DF06253A12}" dt="2020-04-08T18:41:52.629" v="1286" actId="20577"/>
          <ac:spMkLst>
            <pc:docMk/>
            <pc:sldMk cId="4275986451" sldId="272"/>
            <ac:spMk id="2" creationId="{E0AAE246-B135-47A8-83CF-2ADF1AC1314C}"/>
          </ac:spMkLst>
        </pc:spChg>
        <pc:spChg chg="mod">
          <ac:chgData name="Kornelia  Kaczmarek" userId="S::k.kaczmarek1@zsug.pl::863c51ac-36d3-4319-b585-74d602646ab7" providerId="AD" clId="Web-{031CE402-8315-2F24-09DD-96DF06253A12}" dt="2020-04-08T18:42:44.472" v="1298" actId="20577"/>
          <ac:spMkLst>
            <pc:docMk/>
            <pc:sldMk cId="4275986451" sldId="272"/>
            <ac:spMk id="3" creationId="{A7F85A8F-A888-4318-9D91-E296D3F61D9F}"/>
          </ac:spMkLst>
        </pc:spChg>
        <pc:picChg chg="add mod">
          <ac:chgData name="Kornelia  Kaczmarek" userId="S::k.kaczmarek1@zsug.pl::863c51ac-36d3-4319-b585-74d602646ab7" providerId="AD" clId="Web-{031CE402-8315-2F24-09DD-96DF06253A12}" dt="2020-04-08T18:41:33.769" v="1283" actId="1076"/>
          <ac:picMkLst>
            <pc:docMk/>
            <pc:sldMk cId="4275986451" sldId="272"/>
            <ac:picMk id="4" creationId="{D89D776C-3357-4934-9C68-A3AC6D551F2A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8:41:41.722" v="1285" actId="14100"/>
          <ac:picMkLst>
            <pc:docMk/>
            <pc:sldMk cId="4275986451" sldId="272"/>
            <ac:picMk id="6" creationId="{D95F21BA-B37D-4481-8A1B-6699E7EAA491}"/>
          </ac:picMkLst>
        </pc:picChg>
      </pc:sldChg>
      <pc:sldChg chg="addSp delSp modSp new mod ord setBg modClrScheme modShow chgLayout">
        <pc:chgData name="Kornelia  Kaczmarek" userId="S::k.kaczmarek1@zsug.pl::863c51ac-36d3-4319-b585-74d602646ab7" providerId="AD" clId="Web-{031CE402-8315-2F24-09DD-96DF06253A12}" dt="2020-04-08T18:44:14.909" v="1315"/>
        <pc:sldMkLst>
          <pc:docMk/>
          <pc:sldMk cId="730546297" sldId="273"/>
        </pc:sldMkLst>
        <pc:spChg chg="del">
          <ac:chgData name="Kornelia  Kaczmarek" userId="S::k.kaczmarek1@zsug.pl::863c51ac-36d3-4319-b585-74d602646ab7" providerId="AD" clId="Web-{031CE402-8315-2F24-09DD-96DF06253A12}" dt="2020-04-08T18:43:19.894" v="1304"/>
          <ac:spMkLst>
            <pc:docMk/>
            <pc:sldMk cId="730546297" sldId="273"/>
            <ac:spMk id="2" creationId="{9D084224-A66D-4A50-B9E6-0ECE825F7B0F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8:43:19.894" v="1304"/>
          <ac:spMkLst>
            <pc:docMk/>
            <pc:sldMk cId="730546297" sldId="273"/>
            <ac:spMk id="3" creationId="{4E40F7E0-620B-496B-BF52-041FFA373502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44:14.909" v="1315"/>
          <ac:spMkLst>
            <pc:docMk/>
            <pc:sldMk cId="730546297" sldId="273"/>
            <ac:spMk id="11" creationId="{D99D2C73-08B0-4F6B-A8E9-4651E6BDBE48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44:14.909" v="1315"/>
          <ac:spMkLst>
            <pc:docMk/>
            <pc:sldMk cId="730546297" sldId="273"/>
            <ac:spMk id="13" creationId="{968DB88C-7EF2-487C-85D1-848F61F13E3F}"/>
          </ac:spMkLst>
        </pc:spChg>
        <pc:picChg chg="add mod">
          <ac:chgData name="Kornelia  Kaczmarek" userId="S::k.kaczmarek1@zsug.pl::863c51ac-36d3-4319-b585-74d602646ab7" providerId="AD" clId="Web-{031CE402-8315-2F24-09DD-96DF06253A12}" dt="2020-04-08T18:44:14.909" v="1315"/>
          <ac:picMkLst>
            <pc:docMk/>
            <pc:sldMk cId="730546297" sldId="273"/>
            <ac:picMk id="4" creationId="{EC8C471E-0555-45C3-B495-198B50D60FC8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8:44:14.909" v="1315"/>
          <ac:picMkLst>
            <pc:docMk/>
            <pc:sldMk cId="730546297" sldId="273"/>
            <ac:picMk id="6" creationId="{50BCC272-F8AE-4188-A35A-6C4468AB1A61}"/>
          </ac:picMkLst>
        </pc:picChg>
      </pc:sldChg>
      <pc:sldChg chg="addSp delSp modSp new mod setBg modClrScheme setClrOvrMap chgLayout">
        <pc:chgData name="Kornelia  Kaczmarek" userId="S::k.kaczmarek1@zsug.pl::863c51ac-36d3-4319-b585-74d602646ab7" providerId="AD" clId="Web-{031CE402-8315-2F24-09DD-96DF06253A12}" dt="2020-04-08T18:54:17.951" v="1368"/>
        <pc:sldMkLst>
          <pc:docMk/>
          <pc:sldMk cId="2071929124" sldId="274"/>
        </pc:sldMkLst>
        <pc:spChg chg="mod ord">
          <ac:chgData name="Kornelia  Kaczmarek" userId="S::k.kaczmarek1@zsug.pl::863c51ac-36d3-4319-b585-74d602646ab7" providerId="AD" clId="Web-{031CE402-8315-2F24-09DD-96DF06253A12}" dt="2020-04-08T18:54:17.951" v="1368"/>
          <ac:spMkLst>
            <pc:docMk/>
            <pc:sldMk cId="2071929124" sldId="274"/>
            <ac:spMk id="2" creationId="{3958324D-0B0A-46B1-95C8-F0B10CAE1BB8}"/>
          </ac:spMkLst>
        </pc:spChg>
        <pc:spChg chg="del mod ord">
          <ac:chgData name="Kornelia  Kaczmarek" userId="S::k.kaczmarek1@zsug.pl::863c51ac-36d3-4319-b585-74d602646ab7" providerId="AD" clId="Web-{031CE402-8315-2F24-09DD-96DF06253A12}" dt="2020-04-08T18:52:21.186" v="1343"/>
          <ac:spMkLst>
            <pc:docMk/>
            <pc:sldMk cId="2071929124" sldId="274"/>
            <ac:spMk id="3" creationId="{00F5E462-90F0-41BA-86EE-A270604FDDAD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8:51:59.562" v="1317"/>
          <ac:spMkLst>
            <pc:docMk/>
            <pc:sldMk cId="2071929124" sldId="274"/>
            <ac:spMk id="4" creationId="{944905F4-4354-4CCF-9723-913064288754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4.139" v="1357"/>
          <ac:spMkLst>
            <pc:docMk/>
            <pc:sldMk cId="2071929124" sldId="274"/>
            <ac:spMk id="5" creationId="{5FB946D7-1CA4-446E-8795-007CACFDEB88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4.139" v="1357"/>
          <ac:spMkLst>
            <pc:docMk/>
            <pc:sldMk cId="2071929124" sldId="274"/>
            <ac:spMk id="6" creationId="{192416F2-BC84-4D7C-80C6-6296C10C3819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2:44.827" v="1347"/>
          <ac:spMkLst>
            <pc:docMk/>
            <pc:sldMk cId="2071929124" sldId="274"/>
            <ac:spMk id="7" creationId="{23962611-DFD5-4092-AAFD-559E3DFCE2C9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08.858" v="1352"/>
          <ac:spMkLst>
            <pc:docMk/>
            <pc:sldMk cId="2071929124" sldId="274"/>
            <ac:spMk id="14" creationId="{5BC87C3E-1040-4EE4-9BDB-9537F7A1B335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08.858" v="1352"/>
          <ac:spMkLst>
            <pc:docMk/>
            <pc:sldMk cId="2071929124" sldId="274"/>
            <ac:spMk id="16" creationId="{2A8AA5BC-4F7A-4226-8F99-6D824B226A97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1.514" v="1354"/>
          <ac:spMkLst>
            <pc:docMk/>
            <pc:sldMk cId="2071929124" sldId="274"/>
            <ac:spMk id="17" creationId="{3C915414-2809-4735-A560-0D5FE66700D8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06.561" v="1350"/>
          <ac:spMkLst>
            <pc:docMk/>
            <pc:sldMk cId="2071929124" sldId="274"/>
            <ac:spMk id="18" creationId="{7905BA41-EE6E-4F80-8636-447F22DD729A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06.561" v="1350"/>
          <ac:spMkLst>
            <pc:docMk/>
            <pc:sldMk cId="2071929124" sldId="274"/>
            <ac:spMk id="20" creationId="{CD7549B2-EE05-4558-8C64-AC46755F2B25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4.123" v="1356"/>
          <ac:spMkLst>
            <pc:docMk/>
            <pc:sldMk cId="2071929124" sldId="274"/>
            <ac:spMk id="21" creationId="{2A8AA5BC-4F7A-4226-8F99-6D824B226A97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4.123" v="1356"/>
          <ac:spMkLst>
            <pc:docMk/>
            <pc:sldMk cId="2071929124" sldId="274"/>
            <ac:spMk id="25" creationId="{5BC87C3E-1040-4EE4-9BDB-9537F7A1B335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4.123" v="1356"/>
          <ac:spMkLst>
            <pc:docMk/>
            <pc:sldMk cId="2071929124" sldId="274"/>
            <ac:spMk id="27" creationId="{054EEF01-190A-468F-A13C-CD98AC1C7D64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20.998" v="1358"/>
          <ac:spMkLst>
            <pc:docMk/>
            <pc:sldMk cId="2071929124" sldId="274"/>
            <ac:spMk id="28" creationId="{2A8AA5BC-4F7A-4226-8F99-6D824B226A97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20.998" v="1358"/>
          <ac:spMkLst>
            <pc:docMk/>
            <pc:sldMk cId="2071929124" sldId="274"/>
            <ac:spMk id="29" creationId="{3E5445C6-DD42-4979-86FF-03730E8C6DB0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4:17.951" v="1368"/>
          <ac:spMkLst>
            <pc:docMk/>
            <pc:sldMk cId="2071929124" sldId="274"/>
            <ac:spMk id="40" creationId="{053FB2EE-284F-4C87-AB3D-BBF87A9FAB97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8:54:17.951" v="1368"/>
          <ac:spMkLst>
            <pc:docMk/>
            <pc:sldMk cId="2071929124" sldId="274"/>
            <ac:spMk id="45" creationId="{71B2258F-86CA-4D4D-8270-BC05FCDEBFB3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1.514" v="1354"/>
          <ac:spMkLst>
            <pc:docMk/>
            <pc:sldMk cId="2071929124" sldId="274"/>
            <ac:spMk id="49" creationId="{FD1C2D03-7C47-4A05-9A59-7F8F742DBD93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8:53:11.514" v="1354"/>
          <ac:spMkLst>
            <pc:docMk/>
            <pc:sldMk cId="2071929124" sldId="274"/>
            <ac:spMk id="51" creationId="{D665D759-2DF8-4D47-8386-4BA28901A79D}"/>
          </ac:spMkLst>
        </pc:spChg>
        <pc:grpChg chg="add del">
          <ac:chgData name="Kornelia  Kaczmarek" userId="S::k.kaczmarek1@zsug.pl::863c51ac-36d3-4319-b585-74d602646ab7" providerId="AD" clId="Web-{031CE402-8315-2F24-09DD-96DF06253A12}" dt="2020-04-08T18:53:11.514" v="1354"/>
          <ac:grpSpMkLst>
            <pc:docMk/>
            <pc:sldMk cId="2071929124" sldId="274"/>
            <ac:grpSpMk id="19" creationId="{24413201-85BF-4680-A7D4-10CDBD03569C}"/>
          </ac:grpSpMkLst>
        </pc:grpChg>
        <pc:grpChg chg="add del">
          <ac:chgData name="Kornelia  Kaczmarek" userId="S::k.kaczmarek1@zsug.pl::863c51ac-36d3-4319-b585-74d602646ab7" providerId="AD" clId="Web-{031CE402-8315-2F24-09DD-96DF06253A12}" dt="2020-04-08T18:54:17.951" v="1368"/>
          <ac:grpSpMkLst>
            <pc:docMk/>
            <pc:sldMk cId="2071929124" sldId="274"/>
            <ac:grpSpMk id="35" creationId="{D2C4BFA1-2075-4901-9E24-E41D1FDD51FD}"/>
          </ac:grpSpMkLst>
        </pc:grpChg>
        <pc:picChg chg="add mod">
          <ac:chgData name="Kornelia  Kaczmarek" userId="S::k.kaczmarek1@zsug.pl::863c51ac-36d3-4319-b585-74d602646ab7" providerId="AD" clId="Web-{031CE402-8315-2F24-09DD-96DF06253A12}" dt="2020-04-08T18:54:17.951" v="1368"/>
          <ac:picMkLst>
            <pc:docMk/>
            <pc:sldMk cId="2071929124" sldId="274"/>
            <ac:picMk id="8" creationId="{D0D51C39-897D-44B0-A905-04A03CE04382}"/>
          </ac:picMkLst>
        </pc:picChg>
        <pc:picChg chg="add del">
          <ac:chgData name="Kornelia  Kaczmarek" userId="S::k.kaczmarek1@zsug.pl::863c51ac-36d3-4319-b585-74d602646ab7" providerId="AD" clId="Web-{031CE402-8315-2F24-09DD-96DF06253A12}" dt="2020-04-08T18:52:44.827" v="1347"/>
          <ac:picMkLst>
            <pc:docMk/>
            <pc:sldMk cId="2071929124" sldId="274"/>
            <ac:picMk id="9" creationId="{2270F1FA-0425-408F-9861-80BF5AFB276D}"/>
          </ac:picMkLst>
        </pc:picChg>
        <pc:picChg chg="add del">
          <ac:chgData name="Kornelia  Kaczmarek" userId="S::k.kaczmarek1@zsug.pl::863c51ac-36d3-4319-b585-74d602646ab7" providerId="AD" clId="Web-{031CE402-8315-2F24-09DD-96DF06253A12}" dt="2020-04-08T18:53:06.561" v="1350"/>
          <ac:picMkLst>
            <pc:docMk/>
            <pc:sldMk cId="2071929124" sldId="274"/>
            <ac:picMk id="15" creationId="{CBDD9FEE-92B0-40BC-A5AD-D8D19A53E57E}"/>
          </ac:picMkLst>
        </pc:picChg>
        <pc:picChg chg="add del">
          <ac:chgData name="Kornelia  Kaczmarek" userId="S::k.kaczmarek1@zsug.pl::863c51ac-36d3-4319-b585-74d602646ab7" providerId="AD" clId="Web-{031CE402-8315-2F24-09DD-96DF06253A12}" dt="2020-04-08T18:53:11.514" v="1354"/>
          <ac:picMkLst>
            <pc:docMk/>
            <pc:sldMk cId="2071929124" sldId="274"/>
            <ac:picMk id="52" creationId="{59726502-A101-42BB-8589-AAE2E73DE134}"/>
          </ac:picMkLst>
        </pc:picChg>
        <pc:cxnChg chg="add del">
          <ac:chgData name="Kornelia  Kaczmarek" userId="S::k.kaczmarek1@zsug.pl::863c51ac-36d3-4319-b585-74d602646ab7" providerId="AD" clId="Web-{031CE402-8315-2F24-09DD-96DF06253A12}" dt="2020-04-08T18:53:14.139" v="1357"/>
          <ac:cxnSpMkLst>
            <pc:docMk/>
            <pc:sldMk cId="2071929124" sldId="274"/>
            <ac:cxnSpMk id="11" creationId="{2330623A-AB89-4E04-AC9A-2BAFBF85AE3A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53:08.858" v="1352"/>
          <ac:cxnSpMkLst>
            <pc:docMk/>
            <pc:sldMk cId="2071929124" sldId="274"/>
            <ac:cxnSpMk id="13" creationId="{911DBBF1-3229-4BD9-B3D1-B4CA571E7431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53:08.858" v="1352"/>
          <ac:cxnSpMkLst>
            <pc:docMk/>
            <pc:sldMk cId="2071929124" sldId="274"/>
            <ac:cxnSpMk id="22" creationId="{42CDBECE-872A-4C73-9DC1-BB4E805E2CF5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53:14.123" v="1356"/>
          <ac:cxnSpMkLst>
            <pc:docMk/>
            <pc:sldMk cId="2071929124" sldId="274"/>
            <ac:cxnSpMk id="23" creationId="{911DBBF1-3229-4BD9-B3D1-B4CA571E7431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53:08.858" v="1352"/>
          <ac:cxnSpMkLst>
            <pc:docMk/>
            <pc:sldMk cId="2071929124" sldId="274"/>
            <ac:cxnSpMk id="24" creationId="{F5CD5A0B-CDD7-427C-AA42-2EECFDFA1811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53:14.123" v="1356"/>
          <ac:cxnSpMkLst>
            <pc:docMk/>
            <pc:sldMk cId="2071929124" sldId="274"/>
            <ac:cxnSpMk id="26" creationId="{F5CD5A0B-CDD7-427C-AA42-2EECFDFA1811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53:20.998" v="1358"/>
          <ac:cxnSpMkLst>
            <pc:docMk/>
            <pc:sldMk cId="2071929124" sldId="274"/>
            <ac:cxnSpMk id="30" creationId="{45000665-DFC7-417E-8FD7-516A0F15C975}"/>
          </ac:cxnSpMkLst>
        </pc:cxnChg>
        <pc:cxnChg chg="add del">
          <ac:chgData name="Kornelia  Kaczmarek" userId="S::k.kaczmarek1@zsug.pl::863c51ac-36d3-4319-b585-74d602646ab7" providerId="AD" clId="Web-{031CE402-8315-2F24-09DD-96DF06253A12}" dt="2020-04-08T18:53:11.514" v="1354"/>
          <ac:cxnSpMkLst>
            <pc:docMk/>
            <pc:sldMk cId="2071929124" sldId="274"/>
            <ac:cxnSpMk id="53" creationId="{827752EF-DAA7-4BF0-A506-7BB5FF0336D6}"/>
          </ac:cxnSpMkLst>
        </pc:cxnChg>
      </pc:sldChg>
      <pc:sldChg chg="addSp delSp modSp new mod ord setBg modClrScheme chgLayout">
        <pc:chgData name="Kornelia  Kaczmarek" userId="S::k.kaczmarek1@zsug.pl::863c51ac-36d3-4319-b585-74d602646ab7" providerId="AD" clId="Web-{031CE402-8315-2F24-09DD-96DF06253A12}" dt="2020-04-08T19:00:56.042" v="1439"/>
        <pc:sldMkLst>
          <pc:docMk/>
          <pc:sldMk cId="1932651330" sldId="275"/>
        </pc:sldMkLst>
        <pc:spChg chg="mod ord">
          <ac:chgData name="Kornelia  Kaczmarek" userId="S::k.kaczmarek1@zsug.pl::863c51ac-36d3-4319-b585-74d602646ab7" providerId="AD" clId="Web-{031CE402-8315-2F24-09DD-96DF06253A12}" dt="2020-04-08T19:00:55.807" v="1433" actId="20577"/>
          <ac:spMkLst>
            <pc:docMk/>
            <pc:sldMk cId="1932651330" sldId="275"/>
            <ac:spMk id="2" creationId="{711DF93B-DA44-47E1-8F51-39E76571F3AE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9:00:55.917" v="1437" actId="20577"/>
          <ac:spMkLst>
            <pc:docMk/>
            <pc:sldMk cId="1932651330" sldId="275"/>
            <ac:spMk id="3" creationId="{8BC08048-FEA4-4F75-A34A-4091F7EB76AC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8:57:58.449" v="1395"/>
          <ac:spMkLst>
            <pc:docMk/>
            <pc:sldMk cId="1932651330" sldId="275"/>
            <ac:spMk id="6" creationId="{69900397-F543-489E-87B8-9D35DC5BA00A}"/>
          </ac:spMkLst>
        </pc:spChg>
        <pc:picChg chg="add mod">
          <ac:chgData name="Kornelia  Kaczmarek" userId="S::k.kaczmarek1@zsug.pl::863c51ac-36d3-4319-b585-74d602646ab7" providerId="AD" clId="Web-{031CE402-8315-2F24-09DD-96DF06253A12}" dt="2020-04-08T18:58:01.418" v="1397" actId="1076"/>
          <ac:picMkLst>
            <pc:docMk/>
            <pc:sldMk cId="1932651330" sldId="275"/>
            <ac:picMk id="4" creationId="{A13E4F78-8A58-400B-9E20-BFC6D84F5BE5}"/>
          </ac:picMkLst>
        </pc:picChg>
      </pc:sldChg>
      <pc:sldChg chg="addSp delSp modSp new mod setBg">
        <pc:chgData name="Kornelia  Kaczmarek" userId="S::k.kaczmarek1@zsug.pl::863c51ac-36d3-4319-b585-74d602646ab7" providerId="AD" clId="Web-{031CE402-8315-2F24-09DD-96DF06253A12}" dt="2020-04-08T19:15:40.238" v="1787" actId="1076"/>
        <pc:sldMkLst>
          <pc:docMk/>
          <pc:sldMk cId="2403578927" sldId="276"/>
        </pc:sldMkLst>
        <pc:spChg chg="mod">
          <ac:chgData name="Kornelia  Kaczmarek" userId="S::k.kaczmarek1@zsug.pl::863c51ac-36d3-4319-b585-74d602646ab7" providerId="AD" clId="Web-{031CE402-8315-2F24-09DD-96DF06253A12}" dt="2020-04-08T19:15:17.660" v="1777" actId="20577"/>
          <ac:spMkLst>
            <pc:docMk/>
            <pc:sldMk cId="2403578927" sldId="276"/>
            <ac:spMk id="2" creationId="{3E9789A5-7C9D-4FDA-9B13-CDEBE2C61B78}"/>
          </ac:spMkLst>
        </pc:spChg>
        <pc:spChg chg="mod">
          <ac:chgData name="Kornelia  Kaczmarek" userId="S::k.kaczmarek1@zsug.pl::863c51ac-36d3-4319-b585-74d602646ab7" providerId="AD" clId="Web-{031CE402-8315-2F24-09DD-96DF06253A12}" dt="2020-04-08T19:15:40.238" v="1787" actId="1076"/>
          <ac:spMkLst>
            <pc:docMk/>
            <pc:sldMk cId="2403578927" sldId="276"/>
            <ac:spMk id="3" creationId="{22C93563-C200-457E-82BF-71196A1B28D2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9:11:21.584" v="1683"/>
          <ac:spMkLst>
            <pc:docMk/>
            <pc:sldMk cId="2403578927" sldId="276"/>
            <ac:spMk id="4" creationId="{39DB0BD7-7FCF-4478-ADB7-D57E6BCD7AB8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9:14:58.910" v="1763"/>
          <ac:picMkLst>
            <pc:docMk/>
            <pc:sldMk cId="2403578927" sldId="276"/>
            <ac:picMk id="5" creationId="{A18B66AE-5A94-4AB3-84E8-3272E8120B31}"/>
          </ac:picMkLst>
        </pc:picChg>
      </pc:sldChg>
      <pc:sldChg chg="addSp delSp modSp new mod ord setBg modClrScheme chgLayout">
        <pc:chgData name="Kornelia  Kaczmarek" userId="S::k.kaczmarek1@zsug.pl::863c51ac-36d3-4319-b585-74d602646ab7" providerId="AD" clId="Web-{031CE402-8315-2F24-09DD-96DF06253A12}" dt="2020-04-08T19:19:52.330" v="1848"/>
        <pc:sldMkLst>
          <pc:docMk/>
          <pc:sldMk cId="1253329808" sldId="277"/>
        </pc:sldMkLst>
        <pc:spChg chg="mod ord">
          <ac:chgData name="Kornelia  Kaczmarek" userId="S::k.kaczmarek1@zsug.pl::863c51ac-36d3-4319-b585-74d602646ab7" providerId="AD" clId="Web-{031CE402-8315-2F24-09DD-96DF06253A12}" dt="2020-04-08T19:19:44.815" v="1842" actId="20577"/>
          <ac:spMkLst>
            <pc:docMk/>
            <pc:sldMk cId="1253329808" sldId="277"/>
            <ac:spMk id="2" creationId="{E59C0305-C299-43C3-8B8E-1C7D36431D47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9:19:47.143" v="1846" actId="20577"/>
          <ac:spMkLst>
            <pc:docMk/>
            <pc:sldMk cId="1253329808" sldId="277"/>
            <ac:spMk id="3" creationId="{6A95B131-4D99-45BB-B09A-ADB6A1AE33A3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9:19:20.252" v="1836"/>
          <ac:spMkLst>
            <pc:docMk/>
            <pc:sldMk cId="1253329808" sldId="277"/>
            <ac:spMk id="4" creationId="{39FE9151-ABF4-47EC-819B-31C1C477B58A}"/>
          </ac:spMkLst>
        </pc:spChg>
        <pc:graphicFrameChg chg="add del mod ord modGraphic">
          <ac:chgData name="Kornelia  Kaczmarek" userId="S::k.kaczmarek1@zsug.pl::863c51ac-36d3-4319-b585-74d602646ab7" providerId="AD" clId="Web-{031CE402-8315-2F24-09DD-96DF06253A12}" dt="2020-04-08T19:07:25.992" v="1540"/>
          <ac:graphicFrameMkLst>
            <pc:docMk/>
            <pc:sldMk cId="1253329808" sldId="277"/>
            <ac:graphicFrameMk id="5" creationId="{917423EF-18CF-43CB-8AF6-F0E4342A7A4F}"/>
          </ac:graphicFrameMkLst>
        </pc:graphicFrameChg>
        <pc:picChg chg="add mod ord">
          <ac:chgData name="Kornelia  Kaczmarek" userId="S::k.kaczmarek1@zsug.pl::863c51ac-36d3-4319-b585-74d602646ab7" providerId="AD" clId="Web-{031CE402-8315-2F24-09DD-96DF06253A12}" dt="2020-04-08T19:19:40.502" v="1839"/>
          <ac:picMkLst>
            <pc:docMk/>
            <pc:sldMk cId="1253329808" sldId="277"/>
            <ac:picMk id="13" creationId="{925FB798-4C7D-4641-A588-BA40799F7F1A}"/>
          </ac:picMkLst>
        </pc:picChg>
      </pc:sldChg>
      <pc:sldChg chg="addSp delSp modSp new mod ord setBg modClrScheme chgLayout">
        <pc:chgData name="Kornelia  Kaczmarek" userId="S::k.kaczmarek1@zsug.pl::863c51ac-36d3-4319-b585-74d602646ab7" providerId="AD" clId="Web-{031CE402-8315-2F24-09DD-96DF06253A12}" dt="2020-04-08T19:26:54.796" v="1922" actId="20577"/>
        <pc:sldMkLst>
          <pc:docMk/>
          <pc:sldMk cId="1105309699" sldId="278"/>
        </pc:sldMkLst>
        <pc:spChg chg="mod ord">
          <ac:chgData name="Kornelia  Kaczmarek" userId="S::k.kaczmarek1@zsug.pl::863c51ac-36d3-4319-b585-74d602646ab7" providerId="AD" clId="Web-{031CE402-8315-2F24-09DD-96DF06253A12}" dt="2020-04-08T19:26:27.233" v="1905" actId="20577"/>
          <ac:spMkLst>
            <pc:docMk/>
            <pc:sldMk cId="1105309699" sldId="278"/>
            <ac:spMk id="2" creationId="{1038D424-F804-4B3F-8374-135BD000B834}"/>
          </ac:spMkLst>
        </pc:spChg>
        <pc:spChg chg="mod ord">
          <ac:chgData name="Kornelia  Kaczmarek" userId="S::k.kaczmarek1@zsug.pl::863c51ac-36d3-4319-b585-74d602646ab7" providerId="AD" clId="Web-{031CE402-8315-2F24-09DD-96DF06253A12}" dt="2020-04-08T19:26:54.796" v="1922" actId="20577"/>
          <ac:spMkLst>
            <pc:docMk/>
            <pc:sldMk cId="1105309699" sldId="278"/>
            <ac:spMk id="3" creationId="{D734377E-C4FA-4B5C-9A73-144F3717B57B}"/>
          </ac:spMkLst>
        </pc:spChg>
        <pc:spChg chg="add del mod ord">
          <ac:chgData name="Kornelia  Kaczmarek" userId="S::k.kaczmarek1@zsug.pl::863c51ac-36d3-4319-b585-74d602646ab7" providerId="AD" clId="Web-{031CE402-8315-2F24-09DD-96DF06253A12}" dt="2020-04-08T19:25:48.312" v="1893"/>
          <ac:spMkLst>
            <pc:docMk/>
            <pc:sldMk cId="1105309699" sldId="278"/>
            <ac:spMk id="4" creationId="{10E03DBC-A0BC-4981-BAC2-503FB203089B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9:26:12.562" v="1897"/>
          <ac:picMkLst>
            <pc:docMk/>
            <pc:sldMk cId="1105309699" sldId="278"/>
            <ac:picMk id="5" creationId="{AA2073F4-E83F-40F2-94F7-601735552F3A}"/>
          </ac:picMkLst>
        </pc:picChg>
      </pc:sldChg>
      <pc:sldChg chg="addSp modSp new mod ord setBg">
        <pc:chgData name="Kornelia  Kaczmarek" userId="S::k.kaczmarek1@zsug.pl::863c51ac-36d3-4319-b585-74d602646ab7" providerId="AD" clId="Web-{031CE402-8315-2F24-09DD-96DF06253A12}" dt="2020-04-08T19:30:34.982" v="1928"/>
        <pc:sldMkLst>
          <pc:docMk/>
          <pc:sldMk cId="2041965060" sldId="279"/>
        </pc:sldMkLst>
        <pc:spChg chg="add">
          <ac:chgData name="Kornelia  Kaczmarek" userId="S::k.kaczmarek1@zsug.pl::863c51ac-36d3-4319-b585-74d602646ab7" providerId="AD" clId="Web-{031CE402-8315-2F24-09DD-96DF06253A12}" dt="2020-04-08T19:30:34.982" v="1928"/>
          <ac:spMkLst>
            <pc:docMk/>
            <pc:sldMk cId="2041965060" sldId="279"/>
            <ac:spMk id="9" creationId="{D99D2C73-08B0-4F6B-A8E9-4651E6BDBE48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9:30:34.982" v="1928"/>
          <ac:spMkLst>
            <pc:docMk/>
            <pc:sldMk cId="2041965060" sldId="279"/>
            <ac:spMk id="11" creationId="{968DB88C-7EF2-487C-85D1-848F61F13E3F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9:30:34.982" v="1928"/>
          <ac:picMkLst>
            <pc:docMk/>
            <pc:sldMk cId="2041965060" sldId="279"/>
            <ac:picMk id="2" creationId="{D88D4527-1FB9-4005-A6CB-1945D79638E0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9:30:34.982" v="1928"/>
          <ac:picMkLst>
            <pc:docMk/>
            <pc:sldMk cId="2041965060" sldId="279"/>
            <ac:picMk id="4" creationId="{4E1BF8FC-E0B3-406F-9E41-5BE3C195D6B1}"/>
          </ac:picMkLst>
        </pc:picChg>
      </pc:sldChg>
      <pc:sldChg chg="addSp modSp new mod ord setBg">
        <pc:chgData name="Kornelia  Kaczmarek" userId="S::k.kaczmarek1@zsug.pl::863c51ac-36d3-4319-b585-74d602646ab7" providerId="AD" clId="Web-{031CE402-8315-2F24-09DD-96DF06253A12}" dt="2020-04-08T19:35:43.464" v="1933"/>
        <pc:sldMkLst>
          <pc:docMk/>
          <pc:sldMk cId="1785623627" sldId="280"/>
        </pc:sldMkLst>
        <pc:spChg chg="add">
          <ac:chgData name="Kornelia  Kaczmarek" userId="S::k.kaczmarek1@zsug.pl::863c51ac-36d3-4319-b585-74d602646ab7" providerId="AD" clId="Web-{031CE402-8315-2F24-09DD-96DF06253A12}" dt="2020-04-08T19:35:43.464" v="1933"/>
          <ac:spMkLst>
            <pc:docMk/>
            <pc:sldMk cId="1785623627" sldId="280"/>
            <ac:spMk id="9" creationId="{D99D2C73-08B0-4F6B-A8E9-4651E6BDBE48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9:35:43.464" v="1933"/>
          <ac:spMkLst>
            <pc:docMk/>
            <pc:sldMk cId="1785623627" sldId="280"/>
            <ac:spMk id="11" creationId="{968DB88C-7EF2-487C-85D1-848F61F13E3F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9:35:43.464" v="1933"/>
          <ac:picMkLst>
            <pc:docMk/>
            <pc:sldMk cId="1785623627" sldId="280"/>
            <ac:picMk id="2" creationId="{B5DC6D0B-7529-4FD4-9341-59933C155B45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9:35:43.464" v="1933"/>
          <ac:picMkLst>
            <pc:docMk/>
            <pc:sldMk cId="1785623627" sldId="280"/>
            <ac:picMk id="4" creationId="{B1B590E6-5133-4510-9A2E-BB40816FFD8B}"/>
          </ac:picMkLst>
        </pc:picChg>
      </pc:sldChg>
      <pc:sldChg chg="addSp delSp modSp new mod ord setBg modClrScheme chgLayout">
        <pc:chgData name="Kornelia  Kaczmarek" userId="S::k.kaczmarek1@zsug.pl::863c51ac-36d3-4319-b585-74d602646ab7" providerId="AD" clId="Web-{031CE402-8315-2F24-09DD-96DF06253A12}" dt="2020-04-08T19:39:21.041" v="1950"/>
        <pc:sldMkLst>
          <pc:docMk/>
          <pc:sldMk cId="1705334153" sldId="281"/>
        </pc:sldMkLst>
        <pc:spChg chg="del">
          <ac:chgData name="Kornelia  Kaczmarek" userId="S::k.kaczmarek1@zsug.pl::863c51ac-36d3-4319-b585-74d602646ab7" providerId="AD" clId="Web-{031CE402-8315-2F24-09DD-96DF06253A12}" dt="2020-04-08T19:38:53.400" v="1945"/>
          <ac:spMkLst>
            <pc:docMk/>
            <pc:sldMk cId="1705334153" sldId="281"/>
            <ac:spMk id="2" creationId="{3A4DC28D-EF42-41B8-9E8E-12F10BEAF5C3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9:38:42.682" v="1943"/>
          <ac:spMkLst>
            <pc:docMk/>
            <pc:sldMk cId="1705334153" sldId="281"/>
            <ac:spMk id="3" creationId="{F90ADC9F-4F7D-4922-91BD-F6D071685CF5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9:39:21.041" v="1949"/>
          <ac:spMkLst>
            <pc:docMk/>
            <pc:sldMk cId="1705334153" sldId="281"/>
            <ac:spMk id="8" creationId="{5F9CFCE6-877F-4858-B8BD-2C52CA8AFBC4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9:39:21.041" v="1949"/>
          <ac:spMkLst>
            <pc:docMk/>
            <pc:sldMk cId="1705334153" sldId="281"/>
            <ac:spMk id="9" creationId="{8213F8A0-12AE-4514-8372-0DD766EC28EE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9:39:21.041" v="1950"/>
          <ac:spMkLst>
            <pc:docMk/>
            <pc:sldMk cId="1705334153" sldId="281"/>
            <ac:spMk id="10" creationId="{9E90EB45-EEE9-4563-8179-65EF62AE0978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9:39:18.666" v="1947"/>
          <ac:spMkLst>
            <pc:docMk/>
            <pc:sldMk cId="1705334153" sldId="281"/>
            <ac:spMk id="11" creationId="{D99D2C73-08B0-4F6B-A8E9-4651E6BDBE48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9:39:21.041" v="1950"/>
          <ac:spMkLst>
            <pc:docMk/>
            <pc:sldMk cId="1705334153" sldId="281"/>
            <ac:spMk id="12" creationId="{23D0EF74-AD1E-4FD9-914D-8EC9058EBBA3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9:39:18.666" v="1947"/>
          <ac:spMkLst>
            <pc:docMk/>
            <pc:sldMk cId="1705334153" sldId="281"/>
            <ac:spMk id="13" creationId="{968DB88C-7EF2-487C-85D1-848F61F13E3F}"/>
          </ac:spMkLst>
        </pc:spChg>
        <pc:spChg chg="add del">
          <ac:chgData name="Kornelia  Kaczmarek" userId="S::k.kaczmarek1@zsug.pl::863c51ac-36d3-4319-b585-74d602646ab7" providerId="AD" clId="Web-{031CE402-8315-2F24-09DD-96DF06253A12}" dt="2020-04-08T19:39:21.041" v="1949"/>
          <ac:spMkLst>
            <pc:docMk/>
            <pc:sldMk cId="1705334153" sldId="281"/>
            <ac:spMk id="15" creationId="{9EFF17D4-9A8C-4CE5-B096-D8CCD4400437}"/>
          </ac:spMkLst>
        </pc:spChg>
        <pc:picChg chg="add mod ord">
          <ac:chgData name="Kornelia  Kaczmarek" userId="S::k.kaczmarek1@zsug.pl::863c51ac-36d3-4319-b585-74d602646ab7" providerId="AD" clId="Web-{031CE402-8315-2F24-09DD-96DF06253A12}" dt="2020-04-08T19:39:21.041" v="1950"/>
          <ac:picMkLst>
            <pc:docMk/>
            <pc:sldMk cId="1705334153" sldId="281"/>
            <ac:picMk id="4" creationId="{05905DE6-14E0-4F42-94EE-3118C6752BB8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9:39:21.041" v="1950"/>
          <ac:picMkLst>
            <pc:docMk/>
            <pc:sldMk cId="1705334153" sldId="281"/>
            <ac:picMk id="6" creationId="{395E4034-A03E-4C8E-8316-6AEEB60ED296}"/>
          </ac:picMkLst>
        </pc:picChg>
      </pc:sldChg>
      <pc:sldChg chg="addSp delSp modSp new mod setBg modClrScheme chgLayout">
        <pc:chgData name="Kornelia  Kaczmarek" userId="S::k.kaczmarek1@zsug.pl::863c51ac-36d3-4319-b585-74d602646ab7" providerId="AD" clId="Web-{031CE402-8315-2F24-09DD-96DF06253A12}" dt="2020-04-08T19:43:25.883" v="1955"/>
        <pc:sldMkLst>
          <pc:docMk/>
          <pc:sldMk cId="368173456" sldId="282"/>
        </pc:sldMkLst>
        <pc:spChg chg="del">
          <ac:chgData name="Kornelia  Kaczmarek" userId="S::k.kaczmarek1@zsug.pl::863c51ac-36d3-4319-b585-74d602646ab7" providerId="AD" clId="Web-{031CE402-8315-2F24-09DD-96DF06253A12}" dt="2020-04-08T19:42:23.399" v="1952"/>
          <ac:spMkLst>
            <pc:docMk/>
            <pc:sldMk cId="368173456" sldId="282"/>
            <ac:spMk id="2" creationId="{C333313C-2163-4530-9DB8-C59934314096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9:42:23.399" v="1952"/>
          <ac:spMkLst>
            <pc:docMk/>
            <pc:sldMk cId="368173456" sldId="282"/>
            <ac:spMk id="3" creationId="{5A9052D8-4893-4DE7-A1A4-7AE6B4B31325}"/>
          </ac:spMkLst>
        </pc:spChg>
        <pc:spChg chg="del">
          <ac:chgData name="Kornelia  Kaczmarek" userId="S::k.kaczmarek1@zsug.pl::863c51ac-36d3-4319-b585-74d602646ab7" providerId="AD" clId="Web-{031CE402-8315-2F24-09DD-96DF06253A12}" dt="2020-04-08T19:42:23.399" v="1952"/>
          <ac:spMkLst>
            <pc:docMk/>
            <pc:sldMk cId="368173456" sldId="282"/>
            <ac:spMk id="4" creationId="{04D6F25D-CC94-4763-AFFD-A7566D53B08B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9:43:25.883" v="1955"/>
          <ac:spMkLst>
            <pc:docMk/>
            <pc:sldMk cId="368173456" sldId="282"/>
            <ac:spMk id="12" creationId="{5F9CFCE6-877F-4858-B8BD-2C52CA8AFBC4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9:43:25.883" v="1955"/>
          <ac:spMkLst>
            <pc:docMk/>
            <pc:sldMk cId="368173456" sldId="282"/>
            <ac:spMk id="14" creationId="{8213F8A0-12AE-4514-8372-0DD766EC28EE}"/>
          </ac:spMkLst>
        </pc:spChg>
        <pc:spChg chg="add">
          <ac:chgData name="Kornelia  Kaczmarek" userId="S::k.kaczmarek1@zsug.pl::863c51ac-36d3-4319-b585-74d602646ab7" providerId="AD" clId="Web-{031CE402-8315-2F24-09DD-96DF06253A12}" dt="2020-04-08T19:43:25.883" v="1955"/>
          <ac:spMkLst>
            <pc:docMk/>
            <pc:sldMk cId="368173456" sldId="282"/>
            <ac:spMk id="16" creationId="{9EFF17D4-9A8C-4CE5-B096-D8CCD4400437}"/>
          </ac:spMkLst>
        </pc:spChg>
        <pc:picChg chg="add mod">
          <ac:chgData name="Kornelia  Kaczmarek" userId="S::k.kaczmarek1@zsug.pl::863c51ac-36d3-4319-b585-74d602646ab7" providerId="AD" clId="Web-{031CE402-8315-2F24-09DD-96DF06253A12}" dt="2020-04-08T19:43:25.883" v="1955"/>
          <ac:picMkLst>
            <pc:docMk/>
            <pc:sldMk cId="368173456" sldId="282"/>
            <ac:picMk id="5" creationId="{AA7EE516-FA40-418C-BEDC-9713188307F8}"/>
          </ac:picMkLst>
        </pc:picChg>
        <pc:picChg chg="add mod">
          <ac:chgData name="Kornelia  Kaczmarek" userId="S::k.kaczmarek1@zsug.pl::863c51ac-36d3-4319-b585-74d602646ab7" providerId="AD" clId="Web-{031CE402-8315-2F24-09DD-96DF06253A12}" dt="2020-04-08T19:43:25.883" v="1955"/>
          <ac:picMkLst>
            <pc:docMk/>
            <pc:sldMk cId="368173456" sldId="282"/>
            <ac:picMk id="7" creationId="{80CF9925-0292-4D01-A2F1-95C3D016FE53}"/>
          </ac:picMkLst>
        </pc:picChg>
      </pc:sldChg>
      <pc:sldMasterChg chg="add del addSldLayout delSldLayout">
        <pc:chgData name="Kornelia  Kaczmarek" userId="S::k.kaczmarek1@zsug.pl::863c51ac-36d3-4319-b585-74d602646ab7" providerId="AD" clId="Web-{031CE402-8315-2F24-09DD-96DF06253A12}" dt="2020-04-08T17:14:19.495" v="30"/>
        <pc:sldMasterMkLst>
          <pc:docMk/>
          <pc:sldMasterMk cId="3926633689" sldId="2147483648"/>
        </pc:sldMasterMkLst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95" v="3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">
        <pc:chgData name="Kornelia  Kaczmarek" userId="S::k.kaczmarek1@zsug.pl::863c51ac-36d3-4319-b585-74d602646ab7" providerId="AD" clId="Web-{031CE402-8315-2F24-09DD-96DF06253A12}" dt="2020-04-08T17:14:19.417" v="29"/>
        <pc:sldMasterMkLst>
          <pc:docMk/>
          <pc:sldMasterMk cId="2536036646" sldId="2147483693"/>
        </pc:sldMasterMkLst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2298538670" sldId="2147483681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1236825885" sldId="2147483682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477349459" sldId="2147483683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4109781457" sldId="2147483684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3469450138" sldId="2147483685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2856882495" sldId="2147483686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2057071757" sldId="2147483687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1877506203" sldId="2147483688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2444485316" sldId="2147483689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3559181962" sldId="2147483690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479269315" sldId="2147483691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19.417" v="29"/>
          <pc:sldLayoutMkLst>
            <pc:docMk/>
            <pc:sldMasterMk cId="2536036646" sldId="2147483693"/>
            <pc:sldLayoutMk cId="1398264419" sldId="2147483692"/>
          </pc:sldLayoutMkLst>
        </pc:sldLayoutChg>
      </pc:sldMasterChg>
      <pc:sldMasterChg chg="add del addSldLayout delSldLayout">
        <pc:chgData name="Kornelia  Kaczmarek" userId="S::k.kaczmarek1@zsug.pl::863c51ac-36d3-4319-b585-74d602646ab7" providerId="AD" clId="Web-{031CE402-8315-2F24-09DD-96DF06253A12}" dt="2020-04-08T17:14:44.073" v="33"/>
        <pc:sldMasterMkLst>
          <pc:docMk/>
          <pc:sldMasterMk cId="3860105480" sldId="2147483719"/>
        </pc:sldMasterMkLst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1539851920" sldId="2147483708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1410967353" sldId="2147483709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429636564" sldId="2147483710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739958169" sldId="2147483711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2908683485" sldId="2147483712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1312452720" sldId="2147483713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3726480904" sldId="2147483714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764239126" sldId="2147483715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368217224" sldId="2147483716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1982836136" sldId="2147483717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73" v="33"/>
          <pc:sldLayoutMkLst>
            <pc:docMk/>
            <pc:sldMasterMk cId="3860105480" sldId="2147483719"/>
            <pc:sldLayoutMk cId="2181118321" sldId="2147483718"/>
          </pc:sldLayoutMkLst>
        </pc:sldLayoutChg>
      </pc:sldMasterChg>
      <pc:sldMasterChg chg="add del addSldLayout delSldLayout">
        <pc:chgData name="Kornelia  Kaczmarek" userId="S::k.kaczmarek1@zsug.pl::863c51ac-36d3-4319-b585-74d602646ab7" providerId="AD" clId="Web-{031CE402-8315-2F24-09DD-96DF06253A12}" dt="2020-04-08T17:14:49.448" v="34"/>
        <pc:sldMasterMkLst>
          <pc:docMk/>
          <pc:sldMasterMk cId="2262638360" sldId="2147483769"/>
        </pc:sldMasterMkLst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35147646" sldId="2147483758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4272299616" sldId="2147483759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450906987" sldId="2147483760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3884830280" sldId="2147483761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2280773941" sldId="2147483762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119692415" sldId="2147483763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2330246965" sldId="2147483764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2725084479" sldId="2147483765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15882486" sldId="2147483766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1573954556" sldId="2147483767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9.448" v="34"/>
          <pc:sldLayoutMkLst>
            <pc:docMk/>
            <pc:sldMasterMk cId="2262638360" sldId="2147483769"/>
            <pc:sldLayoutMk cId="3965898678" sldId="2147483768"/>
          </pc:sldLayoutMkLst>
        </pc:sldLayoutChg>
      </pc:sldMasterChg>
      <pc:sldMasterChg chg="add del addSldLayout delSldLayout modSldLayout">
        <pc:chgData name="Kornelia  Kaczmarek" userId="S::k.kaczmarek1@zsug.pl::863c51ac-36d3-4319-b585-74d602646ab7" providerId="AD" clId="Web-{031CE402-8315-2F24-09DD-96DF06253A12}" dt="2020-04-08T17:14:55.276" v="35"/>
        <pc:sldMasterMkLst>
          <pc:docMk/>
          <pc:sldMasterMk cId="1458118808" sldId="2147483770"/>
        </pc:sldMasterMkLst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1916064188" sldId="2147483771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3907751857" sldId="2147483772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4046365179" sldId="2147483773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3662677974" sldId="2147483774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3194816949" sldId="2147483775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2530456288" sldId="2147483776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671351838" sldId="2147483777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497364452" sldId="2147483778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3449261599" sldId="2147483779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2172995331" sldId="2147483780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1458118808" sldId="2147483770"/>
            <pc:sldLayoutMk cId="2504079975" sldId="2147483781"/>
          </pc:sldLayoutMkLst>
        </pc:sldLayoutChg>
      </pc:sldMasterChg>
      <pc:sldMasterChg chg="add del addSldLayout delSldLayout">
        <pc:chgData name="Kornelia  Kaczmarek" userId="S::k.kaczmarek1@zsug.pl::863c51ac-36d3-4319-b585-74d602646ab7" providerId="AD" clId="Web-{031CE402-8315-2F24-09DD-96DF06253A12}" dt="2020-04-08T17:14:44.010" v="32"/>
        <pc:sldMasterMkLst>
          <pc:docMk/>
          <pc:sldMasterMk cId="2889343724" sldId="2147483783"/>
        </pc:sldMasterMkLst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3557467316" sldId="2147483771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882201628" sldId="2147483772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3460967393" sldId="2147483773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894076071" sldId="2147483774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1554691737" sldId="2147483775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2216400905" sldId="2147483776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2619441754" sldId="2147483777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3967094231" sldId="2147483778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109140014" sldId="2147483779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3979515696" sldId="2147483780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1830615265" sldId="2147483781"/>
          </pc:sldLayoutMkLst>
        </pc:sldLayoutChg>
        <pc:sldLayoutChg chg="add del">
          <pc:chgData name="Kornelia  Kaczmarek" userId="S::k.kaczmarek1@zsug.pl::863c51ac-36d3-4319-b585-74d602646ab7" providerId="AD" clId="Web-{031CE402-8315-2F24-09DD-96DF06253A12}" dt="2020-04-08T17:14:44.010" v="32"/>
          <pc:sldLayoutMkLst>
            <pc:docMk/>
            <pc:sldMasterMk cId="2889343724" sldId="2147483783"/>
            <pc:sldLayoutMk cId="2816124520" sldId="2147483782"/>
          </pc:sldLayoutMkLst>
        </pc:sldLayoutChg>
      </pc:sldMasterChg>
      <pc:sldMasterChg chg="add addSldLayout">
        <pc:chgData name="Kornelia  Kaczmarek" userId="S::k.kaczmarek1@zsug.pl::863c51ac-36d3-4319-b585-74d602646ab7" providerId="AD" clId="Web-{031CE402-8315-2F24-09DD-96DF06253A12}" dt="2020-04-08T17:14:55.276" v="35"/>
        <pc:sldMasterMkLst>
          <pc:docMk/>
          <pc:sldMasterMk cId="2943572689" sldId="2147483815"/>
        </pc:sldMasterMkLst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3206505402" sldId="2147483803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1372990680" sldId="2147483804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3255012620" sldId="2147483805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2712682777" sldId="2147483806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985836520" sldId="2147483807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153331705" sldId="2147483808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2796139282" sldId="2147483809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2200774287" sldId="2147483810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2993128344" sldId="2147483811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3669967401" sldId="2147483812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494660283" sldId="2147483813"/>
          </pc:sldLayoutMkLst>
        </pc:sldLayoutChg>
        <pc:sldLayoutChg chg="add">
          <pc:chgData name="Kornelia  Kaczmarek" userId="S::k.kaczmarek1@zsug.pl::863c51ac-36d3-4319-b585-74d602646ab7" providerId="AD" clId="Web-{031CE402-8315-2F24-09DD-96DF06253A12}" dt="2020-04-08T17:14:55.276" v="35"/>
          <pc:sldLayoutMkLst>
            <pc:docMk/>
            <pc:sldMasterMk cId="2943572689" sldId="2147483815"/>
            <pc:sldLayoutMk cId="1029203761" sldId="2147483814"/>
          </pc:sldLayoutMkLst>
        </pc:sldLayoutChg>
      </pc:sldMasterChg>
      <pc:sldMasterChg chg="add del addSldLayout delSldLayout modSldLayout">
        <pc:chgData name="Kornelia  Kaczmarek" userId="S::k.kaczmarek1@zsug.pl::863c51ac-36d3-4319-b585-74d602646ab7" providerId="AD" clId="Web-{031CE402-8315-2F24-09DD-96DF06253A12}" dt="2020-04-08T17:15:48.619" v="56"/>
        <pc:sldMasterMkLst>
          <pc:docMk/>
          <pc:sldMasterMk cId="1422908693" sldId="2147483816"/>
        </pc:sldMasterMkLst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3770197644" sldId="2147483817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2519038730" sldId="2147483818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4219573530" sldId="2147483819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3250154281" sldId="2147483820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4150698970" sldId="2147483821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2830881509" sldId="2147483822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380198067" sldId="2147483823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2239267475" sldId="2147483824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3267372303" sldId="2147483825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2454907251" sldId="2147483826"/>
          </pc:sldLayoutMkLst>
        </pc:sldLayoutChg>
        <pc:sldLayoutChg chg="add del mod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1422908693" sldId="2147483816"/>
            <pc:sldLayoutMk cId="2744432236" sldId="2147483827"/>
          </pc:sldLayoutMkLst>
        </pc:sldLayoutChg>
      </pc:sldMasterChg>
      <pc:sldMasterChg chg="add del replId addSldLayout delSldLayout">
        <pc:chgData name="Kornelia  Kaczmarek" userId="S::k.kaczmarek1@zsug.pl::863c51ac-36d3-4319-b585-74d602646ab7" providerId="AD" clId="Web-{031CE402-8315-2F24-09DD-96DF06253A12}" dt="2020-04-08T17:15:48.619" v="56"/>
        <pc:sldMasterMkLst>
          <pc:docMk/>
          <pc:sldMasterMk cId="2480948086" sldId="2147483828"/>
        </pc:sldMasterMkLst>
        <pc:sldLayoutChg chg="add del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316757857" sldId="2147483829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169307649" sldId="2147483830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1902133960" sldId="2147483831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849596259" sldId="2147483832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1822729880" sldId="2147483833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663070029" sldId="2147483834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2712911963" sldId="2147483835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1846298836" sldId="2147483836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3670738881" sldId="2147483837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729549194" sldId="2147483838"/>
          </pc:sldLayoutMkLst>
        </pc:sldLayoutChg>
        <pc:sldLayoutChg chg="add del replId">
          <pc:chgData name="Kornelia  Kaczmarek" userId="S::k.kaczmarek1@zsug.pl::863c51ac-36d3-4319-b585-74d602646ab7" providerId="AD" clId="Web-{031CE402-8315-2F24-09DD-96DF06253A12}" dt="2020-04-08T17:15:48.619" v="56"/>
          <pc:sldLayoutMkLst>
            <pc:docMk/>
            <pc:sldMasterMk cId="2480948086" sldId="2147483828"/>
            <pc:sldLayoutMk cId="1934530461" sldId="2147483839"/>
          </pc:sldLayoutMkLst>
        </pc:sldLayoutChg>
      </pc:sldMasterChg>
    </pc:docChg>
  </pc:docChgLst>
  <pc:docChgLst>
    <pc:chgData name="Kornelia  Kaczmarek" userId="S::k.kaczmarek1@zsug.pl::863c51ac-36d3-4319-b585-74d602646ab7" providerId="AD" clId="Web-{EF563D0E-9787-5024-1D0F-A964985B5410}"/>
    <pc:docChg chg="modSld sldOrd modMainMaster">
      <pc:chgData name="Kornelia  Kaczmarek" userId="S::k.kaczmarek1@zsug.pl::863c51ac-36d3-4319-b585-74d602646ab7" providerId="AD" clId="Web-{EF563D0E-9787-5024-1D0F-A964985B5410}" dt="2020-04-12T02:10:33.083" v="137"/>
      <pc:docMkLst>
        <pc:docMk/>
      </pc:docMkLst>
      <pc:sldChg chg="modTransition addAnim modAnim">
        <pc:chgData name="Kornelia  Kaczmarek" userId="S::k.kaczmarek1@zsug.pl::863c51ac-36d3-4319-b585-74d602646ab7" providerId="AD" clId="Web-{EF563D0E-9787-5024-1D0F-A964985B5410}" dt="2020-04-12T02:06:55.098" v="12"/>
        <pc:sldMkLst>
          <pc:docMk/>
          <pc:sldMk cId="3398328156" sldId="256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10:15.380" v="135"/>
        <pc:sldMkLst>
          <pc:docMk/>
          <pc:sldMk cId="4008508827" sldId="257"/>
        </pc:sldMkLst>
      </pc:sldChg>
      <pc:sldChg chg="modTransition">
        <pc:chgData name="Kornelia  Kaczmarek" userId="S::k.kaczmarek1@zsug.pl::863c51ac-36d3-4319-b585-74d602646ab7" providerId="AD" clId="Web-{EF563D0E-9787-5024-1D0F-A964985B5410}" dt="2020-04-12T02:05:10.802" v="5"/>
        <pc:sldMkLst>
          <pc:docMk/>
          <pc:sldMk cId="2698454551" sldId="258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10:33.083" v="137"/>
        <pc:sldMkLst>
          <pc:docMk/>
          <pc:sldMk cId="2849450265" sldId="259"/>
        </pc:sldMkLst>
      </pc:sldChg>
      <pc:sldChg chg="modTransition">
        <pc:chgData name="Kornelia  Kaczmarek" userId="S::k.kaczmarek1@zsug.pl::863c51ac-36d3-4319-b585-74d602646ab7" providerId="AD" clId="Web-{EF563D0E-9787-5024-1D0F-A964985B5410}" dt="2020-04-12T02:05:10.802" v="5"/>
        <pc:sldMkLst>
          <pc:docMk/>
          <pc:sldMk cId="1313515156" sldId="260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7:00.708" v="16"/>
        <pc:sldMkLst>
          <pc:docMk/>
          <pc:sldMk cId="2760792343" sldId="261"/>
        </pc:sldMkLst>
      </pc:sldChg>
      <pc:sldChg chg="modSp modTransition">
        <pc:chgData name="Kornelia  Kaczmarek" userId="S::k.kaczmarek1@zsug.pl::863c51ac-36d3-4319-b585-74d602646ab7" providerId="AD" clId="Web-{EF563D0E-9787-5024-1D0F-A964985B5410}" dt="2020-04-12T02:08:15.552" v="45" actId="20577"/>
        <pc:sldMkLst>
          <pc:docMk/>
          <pc:sldMk cId="274161065" sldId="262"/>
        </pc:sldMkLst>
        <pc:spChg chg="mod">
          <ac:chgData name="Kornelia  Kaczmarek" userId="S::k.kaczmarek1@zsug.pl::863c51ac-36d3-4319-b585-74d602646ab7" providerId="AD" clId="Web-{EF563D0E-9787-5024-1D0F-A964985B5410}" dt="2020-04-12T02:08:15.552" v="45" actId="20577"/>
          <ac:spMkLst>
            <pc:docMk/>
            <pc:sldMk cId="274161065" sldId="262"/>
            <ac:spMk id="2" creationId="{398A09F3-6DD8-4904-B1FB-854E732F17BF}"/>
          </ac:spMkLst>
        </pc:spChg>
      </pc:sldChg>
      <pc:sldChg chg="modSp modTransition addAnim modAnim">
        <pc:chgData name="Kornelia  Kaczmarek" userId="S::k.kaczmarek1@zsug.pl::863c51ac-36d3-4319-b585-74d602646ab7" providerId="AD" clId="Web-{EF563D0E-9787-5024-1D0F-A964985B5410}" dt="2020-04-12T02:08:36.114" v="54"/>
        <pc:sldMkLst>
          <pc:docMk/>
          <pc:sldMk cId="3664222931" sldId="264"/>
        </pc:sldMkLst>
        <pc:spChg chg="mod">
          <ac:chgData name="Kornelia  Kaczmarek" userId="S::k.kaczmarek1@zsug.pl::863c51ac-36d3-4319-b585-74d602646ab7" providerId="AD" clId="Web-{EF563D0E-9787-5024-1D0F-A964985B5410}" dt="2020-04-12T02:08:25.677" v="48" actId="1076"/>
          <ac:spMkLst>
            <pc:docMk/>
            <pc:sldMk cId="3664222931" sldId="264"/>
            <ac:spMk id="2" creationId="{AE647205-E6CD-4909-B7F2-C6F775093A28}"/>
          </ac:spMkLst>
        </pc:spChg>
      </pc:sldChg>
      <pc:sldChg chg="modTransition addAnim modAnim">
        <pc:chgData name="Kornelia  Kaczmarek" userId="S::k.kaczmarek1@zsug.pl::863c51ac-36d3-4319-b585-74d602646ab7" providerId="AD" clId="Web-{EF563D0E-9787-5024-1D0F-A964985B5410}" dt="2020-04-12T02:08:43.833" v="60"/>
        <pc:sldMkLst>
          <pc:docMk/>
          <pc:sldMk cId="2901745897" sldId="265"/>
        </pc:sldMkLst>
      </pc:sldChg>
      <pc:sldChg chg="modTransition">
        <pc:chgData name="Kornelia  Kaczmarek" userId="S::k.kaczmarek1@zsug.pl::863c51ac-36d3-4319-b585-74d602646ab7" providerId="AD" clId="Web-{EF563D0E-9787-5024-1D0F-A964985B5410}" dt="2020-04-12T02:05:10.802" v="5"/>
        <pc:sldMkLst>
          <pc:docMk/>
          <pc:sldMk cId="2655220860" sldId="267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18.505" v="83"/>
        <pc:sldMkLst>
          <pc:docMk/>
          <pc:sldMk cId="3868878316" sldId="268"/>
        </pc:sldMkLst>
      </pc:sldChg>
      <pc:sldChg chg="modTransition addAnim delAnim modAnim">
        <pc:chgData name="Kornelia  Kaczmarek" userId="S::k.kaczmarek1@zsug.pl::863c51ac-36d3-4319-b585-74d602646ab7" providerId="AD" clId="Web-{EF563D0E-9787-5024-1D0F-A964985B5410}" dt="2020-04-12T02:09:09.942" v="79"/>
        <pc:sldMkLst>
          <pc:docMk/>
          <pc:sldMk cId="3368940362" sldId="269"/>
        </pc:sldMkLst>
      </pc:sldChg>
      <pc:sldChg chg="modTransition">
        <pc:chgData name="Kornelia  Kaczmarek" userId="S::k.kaczmarek1@zsug.pl::863c51ac-36d3-4319-b585-74d602646ab7" providerId="AD" clId="Web-{EF563D0E-9787-5024-1D0F-A964985B5410}" dt="2020-04-12T02:05:10.802" v="5"/>
        <pc:sldMkLst>
          <pc:docMk/>
          <pc:sldMk cId="588901602" sldId="270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7:33.943" v="25"/>
        <pc:sldMkLst>
          <pc:docMk/>
          <pc:sldMk cId="502552189" sldId="271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7:41.942" v="33"/>
        <pc:sldMkLst>
          <pc:docMk/>
          <pc:sldMk cId="4275986451" sldId="272"/>
        </pc:sldMkLst>
      </pc:sldChg>
      <pc:sldChg chg="ord modTransition addAnim modAnim">
        <pc:chgData name="Kornelia  Kaczmarek" userId="S::k.kaczmarek1@zsug.pl::863c51ac-36d3-4319-b585-74d602646ab7" providerId="AD" clId="Web-{EF563D0E-9787-5024-1D0F-A964985B5410}" dt="2020-04-12T02:08:00.880" v="42"/>
        <pc:sldMkLst>
          <pc:docMk/>
          <pc:sldMk cId="730546297" sldId="273"/>
        </pc:sldMkLst>
      </pc:sldChg>
      <pc:sldChg chg="modTransition">
        <pc:chgData name="Kornelia  Kaczmarek" userId="S::k.kaczmarek1@zsug.pl::863c51ac-36d3-4319-b585-74d602646ab7" providerId="AD" clId="Web-{EF563D0E-9787-5024-1D0F-A964985B5410}" dt="2020-04-12T02:05:10.802" v="5"/>
        <pc:sldMkLst>
          <pc:docMk/>
          <pc:sldMk cId="2071929124" sldId="274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28.161" v="93"/>
        <pc:sldMkLst>
          <pc:docMk/>
          <pc:sldMk cId="1932651330" sldId="275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33.770" v="99"/>
        <pc:sldMkLst>
          <pc:docMk/>
          <pc:sldMk cId="2403578927" sldId="276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42.224" v="109"/>
        <pc:sldMkLst>
          <pc:docMk/>
          <pc:sldMk cId="1253329808" sldId="277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48.317" v="115"/>
        <pc:sldMkLst>
          <pc:docMk/>
          <pc:sldMk cId="1105309699" sldId="278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8:47.833" v="64"/>
        <pc:sldMkLst>
          <pc:docMk/>
          <pc:sldMk cId="2041965060" sldId="279"/>
        </pc:sldMkLst>
      </pc:sldChg>
      <pc:sldChg chg="modTransition">
        <pc:chgData name="Kornelia  Kaczmarek" userId="S::k.kaczmarek1@zsug.pl::863c51ac-36d3-4319-b585-74d602646ab7" providerId="AD" clId="Web-{EF563D0E-9787-5024-1D0F-A964985B5410}" dt="2020-04-12T02:05:10.802" v="5"/>
        <pc:sldMkLst>
          <pc:docMk/>
          <pc:sldMk cId="1785623627" sldId="280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21.880" v="87"/>
        <pc:sldMkLst>
          <pc:docMk/>
          <pc:sldMk cId="1705334153" sldId="281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36.927" v="103"/>
        <pc:sldMkLst>
          <pc:docMk/>
          <pc:sldMk cId="368173456" sldId="282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57.083" v="123"/>
        <pc:sldMkLst>
          <pc:docMk/>
          <pc:sldMk cId="3897019870" sldId="283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10:03.724" v="127"/>
        <pc:sldMkLst>
          <pc:docMk/>
          <pc:sldMk cId="2325229153" sldId="284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9:51.661" v="119"/>
        <pc:sldMkLst>
          <pc:docMk/>
          <pc:sldMk cId="3230418620" sldId="285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10:09.083" v="133"/>
        <pc:sldMkLst>
          <pc:docMk/>
          <pc:sldMk cId="1615950366" sldId="286"/>
        </pc:sldMkLst>
      </pc:sldChg>
      <pc:sldChg chg="modTransition">
        <pc:chgData name="Kornelia  Kaczmarek" userId="S::k.kaczmarek1@zsug.pl::863c51ac-36d3-4319-b585-74d602646ab7" providerId="AD" clId="Web-{EF563D0E-9787-5024-1D0F-A964985B5410}" dt="2020-04-12T02:05:10.802" v="5"/>
        <pc:sldMkLst>
          <pc:docMk/>
          <pc:sldMk cId="2891821883" sldId="287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7:28.114" v="21"/>
        <pc:sldMkLst>
          <pc:docMk/>
          <pc:sldMk cId="574794801" sldId="288"/>
        </pc:sldMkLst>
      </pc:sldChg>
      <pc:sldChg chg="modTransition addAnim modAnim">
        <pc:chgData name="Kornelia  Kaczmarek" userId="S::k.kaczmarek1@zsug.pl::863c51ac-36d3-4319-b585-74d602646ab7" providerId="AD" clId="Web-{EF563D0E-9787-5024-1D0F-A964985B5410}" dt="2020-04-12T02:07:46.849" v="37"/>
        <pc:sldMkLst>
          <pc:docMk/>
          <pc:sldMk cId="1254271279" sldId="289"/>
        </pc:sldMkLst>
      </pc:sldChg>
      <pc:sldMasterChg chg="modTransition modSldLayout">
        <pc:chgData name="Kornelia  Kaczmarek" userId="S::k.kaczmarek1@zsug.pl::863c51ac-36d3-4319-b585-74d602646ab7" providerId="AD" clId="Web-{EF563D0E-9787-5024-1D0F-A964985B5410}" dt="2020-04-12T02:05:10.802" v="5"/>
        <pc:sldMasterMkLst>
          <pc:docMk/>
          <pc:sldMasterMk cId="2943572689" sldId="2147483815"/>
        </pc:sldMasterMkLst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3206505402" sldId="2147483803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1372990680" sldId="2147483804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3255012620" sldId="2147483805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2712682777" sldId="2147483806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985836520" sldId="2147483807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153331705" sldId="2147483808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2796139282" sldId="2147483809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2200774287" sldId="2147483810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2993128344" sldId="2147483811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3669967401" sldId="2147483812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494660283" sldId="2147483813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2943572689" sldId="2147483815"/>
            <pc:sldLayoutMk cId="1029203761" sldId="2147483814"/>
          </pc:sldLayoutMkLst>
        </pc:sldLayoutChg>
      </pc:sldMasterChg>
      <pc:sldMasterChg chg="modTransition modSldLayout">
        <pc:chgData name="Kornelia  Kaczmarek" userId="S::k.kaczmarek1@zsug.pl::863c51ac-36d3-4319-b585-74d602646ab7" providerId="AD" clId="Web-{EF563D0E-9787-5024-1D0F-A964985B5410}" dt="2020-04-12T02:05:10.802" v="5"/>
        <pc:sldMasterMkLst>
          <pc:docMk/>
          <pc:sldMasterMk cId="1422908693" sldId="2147483816"/>
        </pc:sldMasterMkLst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3770197644" sldId="2147483817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2519038730" sldId="2147483818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4219573530" sldId="2147483819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3250154281" sldId="2147483820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4150698970" sldId="2147483821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2830881509" sldId="2147483822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380198067" sldId="2147483823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2239267475" sldId="2147483824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3267372303" sldId="2147483825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2454907251" sldId="2147483826"/>
          </pc:sldLayoutMkLst>
        </pc:sldLayoutChg>
        <pc:sldLayoutChg chg="modTransition">
          <pc:chgData name="Kornelia  Kaczmarek" userId="S::k.kaczmarek1@zsug.pl::863c51ac-36d3-4319-b585-74d602646ab7" providerId="AD" clId="Web-{EF563D0E-9787-5024-1D0F-A964985B5410}" dt="2020-04-12T02:05:10.802" v="5"/>
          <pc:sldLayoutMkLst>
            <pc:docMk/>
            <pc:sldMasterMk cId="1422908693" sldId="2147483816"/>
            <pc:sldLayoutMk cId="2744432236" sldId="214748382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5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0774287"/>
      </p:ext>
    </p:extLst>
  </p:cSld>
  <p:clrMapOvr>
    <a:masterClrMapping/>
  </p:clrMapOvr>
  <p:transition spd="slow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=""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7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2682777"/>
      </p:ext>
    </p:extLst>
  </p:cSld>
  <p:clrMapOvr>
    <a:masterClrMapping/>
  </p:clrMapOvr>
  <p:transition spd="slow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5836520"/>
      </p:ext>
    </p:extLst>
  </p:cSld>
  <p:clrMapOvr>
    <a:masterClrMapping/>
  </p:clrMapOvr>
  <p:transition spd="slow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6139282"/>
      </p:ext>
    </p:extLst>
  </p:cSld>
  <p:clrMapOvr>
    <a:masterClrMapping/>
  </p:clrMapOvr>
  <p:transition spd="slow"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=""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5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3128344"/>
      </p:ext>
    </p:extLst>
  </p:cSld>
  <p:clrMapOvr>
    <a:masterClrMapping/>
  </p:clrMapOvr>
  <p:transition spd="slow" advTm="4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=""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279398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9967401"/>
      </p:ext>
    </p:extLst>
  </p:cSld>
  <p:clrMapOvr>
    <a:masterClrMapping/>
  </p:clrMapOvr>
  <p:transition spd="slow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5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4660283"/>
      </p:ext>
    </p:extLst>
  </p:cSld>
  <p:clrMapOvr>
    <a:masterClrMapping/>
  </p:clrMapOvr>
  <p:transition spd="slow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=""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5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9203761"/>
      </p:ext>
    </p:extLst>
  </p:cSld>
  <p:clrMapOvr>
    <a:masterClrMapping/>
  </p:clrMapOvr>
  <p:transition spd="slow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=""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41" y="181596"/>
            <a:ext cx="8252723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331705"/>
      </p:ext>
    </p:extLst>
  </p:cSld>
  <p:clrMapOvr>
    <a:masterClrMapping/>
  </p:clrMapOvr>
  <p:transition spd="slow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6505402"/>
      </p:ext>
    </p:extLst>
  </p:cSld>
  <p:clrMapOvr>
    <a:masterClrMapping/>
  </p:clrMapOvr>
  <p:transition spd="slow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=""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3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2990680"/>
      </p:ext>
    </p:extLst>
  </p:cSld>
  <p:clrMapOvr>
    <a:masterClrMapping/>
  </p:clrMapOvr>
  <p:transition spd="slow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=""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5012620"/>
      </p:ext>
    </p:extLst>
  </p:cSld>
  <p:clrMapOvr>
    <a:masterClrMapping/>
  </p:clrMapOvr>
  <p:transition spd="slow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357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08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9" r:id="rId12"/>
  </p:sldLayoutIdLst>
  <p:transition spd="slow" advTm="4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C04E684-10F4-4CC3-A0B9-F03AA7BE37CF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 advTm="4000"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dell\Desktop\Dzieje%20rzemios&#322;a%20pleszewskiego\V%20A%20Festiwal%20Rzemios&#322;a.WM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odlarz.com.pl/" TargetMode="External"/><Relationship Id="rId13" Type="http://schemas.openxmlformats.org/officeDocument/2006/relationships/hyperlink" Target="https://www.zsug.pl/galeria-szko%C5%82y" TargetMode="External"/><Relationship Id="rId3" Type="http://schemas.openxmlformats.org/officeDocument/2006/relationships/hyperlink" Target="https://www.powiatpleszewski.pl/gminy-powiatu-pleszewskiego" TargetMode="External"/><Relationship Id="rId7" Type="http://schemas.openxmlformats.org/officeDocument/2006/relationships/hyperlink" Target="http://www.ewa-sukniepleszew.pl/" TargetMode="External"/><Relationship Id="rId12" Type="http://schemas.openxmlformats.org/officeDocument/2006/relationships/hyperlink" Target="https://www.facebook.com/foto.gona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tilgner.pl/" TargetMode="External"/><Relationship Id="rId11" Type="http://schemas.openxmlformats.org/officeDocument/2006/relationships/hyperlink" Target="https://www.facebook.com/Piekarnia-Cukiernia-RUSINEK-1377721599128157/" TargetMode="External"/><Relationship Id="rId5" Type="http://schemas.openxmlformats.org/officeDocument/2006/relationships/hyperlink" Target="http://www.muzeum.vogt.pl/" TargetMode="External"/><Relationship Id="rId10" Type="http://schemas.openxmlformats.org/officeDocument/2006/relationships/hyperlink" Target="https://www.facebook.com/twojstylpleszew/?eid=ARCegDh8FaNAQ561HAbJzL9GaGpwVJTrchmKlFV-bdprGm1aB5D5U24VI6bUjmz5O8TnudcrF1TxuxfU&amp;timeline_context_item_type=intro_card_work&amp;timeline_context_item_source=100002165061196&amp;fref=tag" TargetMode="External"/><Relationship Id="rId4" Type="http://schemas.openxmlformats.org/officeDocument/2006/relationships/hyperlink" Target="http://rzemioslo.pleszew.pl/" TargetMode="External"/><Relationship Id="rId9" Type="http://schemas.openxmlformats.org/officeDocument/2006/relationships/hyperlink" Target="http://drewko-pleszew.pl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wewnątrz, stół, drewniane, siedzi&#10;&#10;Opis wygenerowany przy bardzo wysokim poziomie pewności">
            <a:extLst>
              <a:ext uri="{FF2B5EF4-FFF2-40B4-BE49-F238E27FC236}">
                <a16:creationId xmlns="" xmlns:a16="http://schemas.microsoft.com/office/drawing/2014/main" id="{8BC32361-2309-4057-A5FB-8D7938F821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1" t="9091" r="3512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" y="0"/>
            <a:ext cx="9339207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BBC1987-42FC-497D-8B0E-57E82E3E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984738"/>
            <a:ext cx="4930043" cy="3341759"/>
          </a:xfrm>
        </p:spPr>
        <p:txBody>
          <a:bodyPr anchor="b">
            <a:normAutofit fontScale="90000"/>
          </a:bodyPr>
          <a:lstStyle/>
          <a:p>
            <a:pPr algn="l"/>
            <a:r>
              <a:rPr lang="pl-PL" sz="4800" dirty="0" smtClean="0">
                <a:latin typeface="Comic Sans MS" pitchFamily="66" charset="0"/>
              </a:rPr>
              <a:t>Dzieje rzemiosła pleszewskiego </a:t>
            </a:r>
            <a:br>
              <a:rPr lang="pl-PL" sz="4800" dirty="0" smtClean="0">
                <a:latin typeface="Comic Sans MS" pitchFamily="66" charset="0"/>
              </a:rPr>
            </a:br>
            <a:r>
              <a:rPr lang="pl-PL" sz="4800" dirty="0" smtClean="0">
                <a:latin typeface="Comic Sans MS" pitchFamily="66" charset="0"/>
              </a:rPr>
              <a:t>i jego ślady </a:t>
            </a:r>
            <a:br>
              <a:rPr lang="pl-PL" sz="4800" dirty="0" smtClean="0">
                <a:latin typeface="Comic Sans MS" pitchFamily="66" charset="0"/>
              </a:rPr>
            </a:br>
            <a:r>
              <a:rPr lang="pl-PL" sz="4800" dirty="0" smtClean="0">
                <a:latin typeface="Comic Sans MS" pitchFamily="66" charset="0"/>
              </a:rPr>
              <a:t>w przestrzeni kulturowej miasta</a:t>
            </a:r>
            <a:endParaRPr lang="pl-PL" sz="4800" dirty="0"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8328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budynek, zewnętrzne, dom, cegła&#10;&#10;Opis wygenerowany przy bardzo wysokim poziomie pewności">
            <a:extLst>
              <a:ext uri="{FF2B5EF4-FFF2-40B4-BE49-F238E27FC236}">
                <a16:creationId xmlns="" xmlns:a16="http://schemas.microsoft.com/office/drawing/2014/main" id="{442F8ABA-B05F-4933-8A02-54F907BC2D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3056" r="9091" b="6035"/>
          <a:stretch/>
        </p:blipFill>
        <p:spPr>
          <a:xfrm>
            <a:off x="326571" y="901337"/>
            <a:ext cx="5649786" cy="5486399"/>
          </a:xfrm>
          <a:prstGeom prst="rect">
            <a:avLst/>
          </a:prstGeom>
        </p:spPr>
      </p:pic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6197600" y="548639"/>
            <a:ext cx="5413248" cy="59566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Muzeum prezentuje narzędzia, elementy wystroju, zdjęcia i dokumenty związane z rzemiosłem, szczególnie tym wykonywanym na Ziemi Pleszewskiej, wpisanym w wielkopolską tradycję i historię. Odnajdziemy tu artefakty związane z: kowalstwem, kotlarstwem, ślusarstwem, plecionkarstwem, bednarstwem, szewstwem, rymarstwem, siodlarstwem, stolarstwem, odlewnictwem, fryzjerstwem, restauratorstwem, krawiectwem, garncarstwem, fotografią i szklarstwem. Wszystko zaaranżowane jest w formie małych warsztatów charakterystycznych dla dane profesji. Umożliwia to poznanie cech charakterystycznych dla zawodów, często już nie istniejącej w danej formie. </a:t>
            </a:r>
          </a:p>
          <a:p>
            <a:pPr>
              <a:buNone/>
            </a:pPr>
            <a:r>
              <a:rPr lang="pl-PL" sz="1300" dirty="0" smtClean="0">
                <a:latin typeface="Comic Sans MS" pitchFamily="66" charset="0"/>
              </a:rPr>
              <a:t>(fotografie ze zbioru http://rzemioslo.pleszew.pl/)</a:t>
            </a:r>
            <a:endParaRPr lang="pl-PL" sz="1300" dirty="0" smtClean="0">
              <a:latin typeface="Comic Sans MS" pitchFamily="66" charset="0"/>
              <a:cs typeface="Calibri" panose="020F0502020204030204"/>
            </a:endParaRPr>
          </a:p>
          <a:p>
            <a:pPr>
              <a:buNone/>
            </a:pP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2603864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  <a:t>KOTLARSTWO</a:t>
            </a:r>
            <a:r>
              <a:rPr lang="pl-PL" sz="2200" cap="all" dirty="0" smtClean="0">
                <a:latin typeface="Comic Sans MS" pitchFamily="66" charset="0"/>
              </a:rPr>
              <a:t/>
            </a:r>
            <a:br>
              <a:rPr lang="pl-PL" sz="2200" cap="all" dirty="0" smtClean="0">
                <a:latin typeface="Comic Sans MS" pitchFamily="66" charset="0"/>
              </a:rPr>
            </a:br>
            <a:r>
              <a:rPr lang="pl-PL" sz="2700" b="1" dirty="0" smtClean="0">
                <a:latin typeface="Comic Sans MS" pitchFamily="66" charset="0"/>
              </a:rPr>
              <a:t>Określenie “kotlarstwo” znane było w regionie pleszewskim już w II połowie XIX wieku. Stało się to za sprawą działalności zakładu Ignacego Jezierskiego, później odlewni Seweryna Samulskiego oraz działalności mistrza kotlarskiego Józefa Sobczyńskiego a następnie jego syna Edwarda</a:t>
            </a:r>
            <a:r>
              <a:rPr lang="pl-PL" b="1" dirty="0" smtClean="0">
                <a:latin typeface="Comic Sans MS" pitchFamily="66" charset="0"/>
              </a:rPr>
              <a:t/>
            </a:r>
            <a:br>
              <a:rPr lang="pl-PL" b="1" dirty="0" smtClean="0">
                <a:latin typeface="Comic Sans MS" pitchFamily="66" charset="0"/>
              </a:rPr>
            </a:br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klaster2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1154" y="2168525"/>
            <a:ext cx="4023360" cy="433391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2142308"/>
            <a:ext cx="5413248" cy="441524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Rok 1962 można zatem uznać za początek tradycji kotlarskich w regionie pleszewskim. Z początkiem roku 1973 kotlarstwem zaczęli się zajmować Jan Bartczak wspólnie z Bogusławem Pisarskim, Danielem Rossa, Romanem Gielniakiem, Władysławem Gościniakiem, Eugeniuszem Kowalskim i Krystianem Biernackim. W roku 1978 produkcję kotłów uruchomił Hipolit Ryba z Pleszewa potem Czesław Derwich z Piekarzewa , Jacek </a:t>
            </a:r>
            <a:r>
              <a:rPr lang="pl-PL" dirty="0" err="1" smtClean="0">
                <a:latin typeface="Comic Sans MS" pitchFamily="66" charset="0"/>
              </a:rPr>
              <a:t>Pomazański</a:t>
            </a:r>
            <a:r>
              <a:rPr lang="pl-PL" dirty="0" smtClean="0">
                <a:latin typeface="Comic Sans MS" pitchFamily="66" charset="0"/>
              </a:rPr>
              <a:t> z Broniszewic oraz inni rzemieślnicy.</a:t>
            </a:r>
          </a:p>
          <a:p>
            <a:pPr>
              <a:buNone/>
            </a:pPr>
            <a:r>
              <a:rPr lang="pl-PL" sz="1200" dirty="0" smtClean="0">
                <a:latin typeface="Comic Sans MS" pitchFamily="66" charset="0"/>
              </a:rPr>
              <a:t>(fotografia: </a:t>
            </a:r>
            <a:r>
              <a:rPr lang="pl-PL" sz="1200" u="sng" dirty="0" smtClean="0">
                <a:latin typeface="Comic Sans MS" pitchFamily="66" charset="0"/>
              </a:rPr>
              <a:t>https://tilgner.pl/)</a:t>
            </a:r>
            <a:endParaRPr lang="pl-PL" sz="1200" dirty="0" smtClean="0">
              <a:latin typeface="Comic Sans MS" pitchFamily="66" charset="0"/>
            </a:endParaRPr>
          </a:p>
          <a:p>
            <a:pPr>
              <a:buNone/>
            </a:pPr>
            <a:endParaRPr lang="pl-PL" dirty="0" smtClean="0">
              <a:latin typeface="Comic Sans MS" pitchFamily="66" charset="0"/>
            </a:endParaRPr>
          </a:p>
          <a:p>
            <a:pPr>
              <a:buNone/>
            </a:pP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cap="all" dirty="0" smtClean="0">
                <a:solidFill>
                  <a:srgbClr val="FF0000"/>
                </a:solidFill>
                <a:latin typeface="Comic Sans MS" pitchFamily="66" charset="0"/>
              </a:rPr>
              <a:t>Kotlarstwo dzisiaj</a:t>
            </a:r>
            <a:endParaRPr lang="pl-PL" sz="3600" b="1" cap="al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Jedną z firm kotlarskich działających obecnie jest </a:t>
            </a:r>
            <a:r>
              <a:rPr lang="pl-PL" sz="2000" cap="all" dirty="0" smtClean="0">
                <a:latin typeface="Comic Sans MS" pitchFamily="66" charset="0"/>
              </a:rPr>
              <a:t>FIRMA TILGNER - NOWOCZESNE KOTŁY I PIECE</a:t>
            </a:r>
          </a:p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Wytwórnia powstała w 1985 roku rozpoczynając swoją produkcje od grzejników aluminiowych, a 2 lata później rozpoczęła produkcję kotłów. Szybko okazało się to strzałem w dziesiątkę, a kotły z tutejszej </a:t>
            </a:r>
            <a:r>
              <a:rPr lang="pl-PL" sz="2000" dirty="0" smtClean="0">
                <a:latin typeface="Comic Sans MS" pitchFamily="66" charset="0"/>
              </a:rPr>
              <a:t>wytwórni </a:t>
            </a:r>
            <a:r>
              <a:rPr lang="pl-PL" sz="2000" dirty="0" smtClean="0">
                <a:latin typeface="Comic Sans MS" pitchFamily="66" charset="0"/>
              </a:rPr>
              <a:t>zdobyły uznanie wśród odbiorców i w ślad za pierwszymi modelami, na rynku szybko pojawiły się następne, jeszcze doskonalsze. </a:t>
            </a:r>
          </a:p>
          <a:p>
            <a:pPr>
              <a:buNone/>
            </a:pPr>
            <a:r>
              <a:rPr lang="pl-PL" sz="1000" dirty="0" smtClean="0">
                <a:latin typeface="Comic Sans MS" pitchFamily="66" charset="0"/>
              </a:rPr>
              <a:t>(fotografia: https://tilgner.pl/)</a:t>
            </a:r>
          </a:p>
          <a:p>
            <a:pPr>
              <a:buNone/>
            </a:pPr>
            <a:endParaRPr lang="pl-PL" sz="2000" cap="all" dirty="0" smtClean="0">
              <a:latin typeface="Comic Sans MS" pitchFamily="66" charset="0"/>
            </a:endParaRPr>
          </a:p>
          <a:p>
            <a:pPr>
              <a:buNone/>
            </a:pPr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tilgne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68196" y="1843133"/>
            <a:ext cx="5384800" cy="3594100"/>
          </a:xfrm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wewnątrz, stół, biurko, pomieszczenie&#10;&#10;Opis wygenerowany przy bardzo wysokim poziomie pewności">
            <a:extLst>
              <a:ext uri="{FF2B5EF4-FFF2-40B4-BE49-F238E27FC236}">
                <a16:creationId xmlns="" xmlns:a16="http://schemas.microsoft.com/office/drawing/2014/main" id="{5B969520-FA3B-4C8F-BD19-9BBA6DDE9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32767" y="411480"/>
            <a:ext cx="4297680" cy="644652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257" y="679269"/>
            <a:ext cx="7171513" cy="253419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Comic Sans MS" pitchFamily="66" charset="0"/>
              </a:rPr>
              <a:t/>
            </a:r>
            <a:br>
              <a:rPr lang="pl-PL" dirty="0" smtClean="0">
                <a:latin typeface="Comic Sans MS" pitchFamily="66" charset="0"/>
              </a:rPr>
            </a:br>
            <a:r>
              <a:rPr lang="pl-PL" dirty="0" smtClean="0">
                <a:latin typeface="Comic Sans MS" pitchFamily="66" charset="0"/>
              </a:rPr>
              <a:t/>
            </a:r>
            <a:br>
              <a:rPr lang="pl-PL" dirty="0" smtClean="0">
                <a:latin typeface="Comic Sans MS" pitchFamily="66" charset="0"/>
              </a:rPr>
            </a:br>
            <a:r>
              <a:rPr lang="pl-PL" dirty="0" smtClean="0">
                <a:latin typeface="Comic Sans MS" pitchFamily="66" charset="0"/>
              </a:rPr>
              <a:t/>
            </a:r>
            <a:br>
              <a:rPr lang="pl-PL" dirty="0" smtClean="0">
                <a:latin typeface="Comic Sans MS" pitchFamily="66" charset="0"/>
              </a:rPr>
            </a:br>
            <a:r>
              <a:rPr lang="pl-PL" dirty="0" smtClean="0">
                <a:latin typeface="Comic Sans MS" pitchFamily="66" charset="0"/>
              </a:rPr>
              <a:t/>
            </a:r>
            <a:br>
              <a:rPr lang="pl-PL" dirty="0" smtClean="0">
                <a:latin typeface="Comic Sans MS" pitchFamily="66" charset="0"/>
              </a:rPr>
            </a:br>
            <a:r>
              <a:rPr lang="pl-PL" dirty="0" smtClean="0">
                <a:latin typeface="Comic Sans MS" pitchFamily="66" charset="0"/>
              </a:rPr>
              <a:t/>
            </a:r>
            <a:br>
              <a:rPr lang="pl-PL" dirty="0" smtClean="0">
                <a:latin typeface="Comic Sans MS" pitchFamily="66" charset="0"/>
              </a:rPr>
            </a:br>
            <a:r>
              <a:rPr lang="pl-PL" sz="4000" b="1" dirty="0" smtClean="0">
                <a:solidFill>
                  <a:srgbClr val="FF0000"/>
                </a:solidFill>
                <a:latin typeface="Comic Sans MS" pitchFamily="66" charset="0"/>
              </a:rPr>
              <a:t>KRAWIECTWO</a:t>
            </a:r>
            <a:r>
              <a:rPr lang="pl-PL" dirty="0" smtClean="0">
                <a:latin typeface="Comic Sans MS" pitchFamily="66" charset="0"/>
              </a:rPr>
              <a:t> </a:t>
            </a:r>
            <a:r>
              <a:rPr lang="pl-PL" sz="2700" dirty="0" smtClean="0">
                <a:latin typeface="Comic Sans MS" pitchFamily="66" charset="0"/>
              </a:rPr>
              <a:t>uprawiano początkowo jako zajęcie domowe, dopiero od XIV wieku stało się samodzielnym zawodem</a:t>
            </a:r>
            <a:br>
              <a:rPr lang="pl-PL" sz="2700" dirty="0" smtClean="0">
                <a:latin typeface="Comic Sans MS" pitchFamily="66" charset="0"/>
              </a:rPr>
            </a:br>
            <a:r>
              <a:rPr lang="pl-PL" sz="1100" dirty="0" smtClean="0">
                <a:latin typeface="Comic Sans MS" pitchFamily="66" charset="0"/>
              </a:rPr>
              <a:t> </a:t>
            </a:r>
            <a:r>
              <a:rPr lang="pl-PL" b="1" dirty="0" smtClean="0">
                <a:latin typeface="Comic Sans MS" pitchFamily="66" charset="0"/>
              </a:rPr>
              <a:t/>
            </a:r>
            <a:br>
              <a:rPr lang="pl-PL" b="1" dirty="0" smtClean="0">
                <a:latin typeface="Comic Sans MS" pitchFamily="66" charset="0"/>
              </a:rPr>
            </a:br>
            <a:endParaRPr lang="pl-PL" dirty="0">
              <a:latin typeface="Comic Sans MS" pitchFamily="66" charset="0"/>
            </a:endParaRPr>
          </a:p>
        </p:txBody>
      </p:sp>
      <p:pic>
        <p:nvPicPr>
          <p:cNvPr id="5" name="Obraz 6" descr="Obraz zawierający urządzenie, wewnątrz, stół, siedzi&#10;&#10;Opis wygenerowany przy bardzo wysokim poziomie pewności">
            <a:extLst>
              <a:ext uri="{FF2B5EF4-FFF2-40B4-BE49-F238E27FC236}">
                <a16:creationId xmlns="" xmlns:a16="http://schemas.microsoft.com/office/drawing/2014/main" id="{23C06AD2-E2F0-4CC2-AA63-6019EDADD8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01861"/>
            <a:ext cx="5372100" cy="358587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66206" y="6479177"/>
            <a:ext cx="5588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</a:rPr>
              <a:t>fotografie ze zbioru http://rzemioslo.pleszew.pl/)</a:t>
            </a:r>
            <a:endParaRPr lang="pl-PL" sz="1000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2499361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Comic Sans MS" pitchFamily="66" charset="0"/>
              </a:rPr>
              <a:t>Najstarszymi i podstawowymi narzędziami były symbole krawiectwa igły i nożyce. Igły początkowo robiono z kości, żelaza i brązu, czasami ze szczeciny dzika, za pomocą której przeciągano nitkę przez otworki nakłute w tkaninie. Ważnym dodatkiem do igieł były naparstki chroniące palce przed przypadkowym ukłuciem. Drugim symbolem były nożyce. Używano dwóch odmian: nożyc sprężynowych oraz podobnych do współcześnie używanych przez krawców. Niezbędnym wyposażeniem były miary krawieckie i wykroje. Innym ważnym narzędziem krawieckim były żelazka służące do zaprasowywania materiału w szytym ubraniu. Natomiast w drugiej połowie XIX wieku w miejskich pracowniach krawieckich pojawiły się maszyny do szycia </a:t>
            </a:r>
            <a:endParaRPr lang="pl-PL" sz="1000" dirty="0">
              <a:latin typeface="Comic Sans MS" pitchFamily="66" charset="0"/>
            </a:endParaRPr>
          </a:p>
        </p:txBody>
      </p:sp>
      <p:pic>
        <p:nvPicPr>
          <p:cNvPr id="7" name="Picture 2" descr="C:\Users\dell\Desktop\kra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476" y="2717121"/>
            <a:ext cx="4223701" cy="3944937"/>
          </a:xfrm>
          <a:prstGeom prst="rect">
            <a:avLst/>
          </a:prstGeom>
          <a:noFill/>
        </p:spPr>
      </p:pic>
      <p:pic>
        <p:nvPicPr>
          <p:cNvPr id="8" name="Picture 3" descr="C:\Users\dell\Desktop\kr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2276" y="2678533"/>
            <a:ext cx="4559164" cy="3983523"/>
          </a:xfrm>
          <a:prstGeom prst="rect">
            <a:avLst/>
          </a:prstGeom>
          <a:noFill/>
        </p:spPr>
      </p:pic>
      <p:pic>
        <p:nvPicPr>
          <p:cNvPr id="2050" name="Picture 2" descr="C:\Users\dell\Desktop\Kuźnia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188" y="4362993"/>
            <a:ext cx="2351315" cy="2299063"/>
          </a:xfrm>
          <a:prstGeom prst="rect">
            <a:avLst/>
          </a:prstGeom>
          <a:noFill/>
        </p:spPr>
      </p:pic>
      <p:pic>
        <p:nvPicPr>
          <p:cNvPr id="2051" name="Picture 3" descr="C:\Users\dell\Desktop\z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063" y="2690949"/>
            <a:ext cx="2429691" cy="1815737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1358537" y="6374674"/>
            <a:ext cx="3749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</a:rPr>
              <a:t>fotografie ze zbioru http://rzemioslo.pleszew.pl/) </a:t>
            </a:r>
            <a:endParaRPr lang="pl-PL" sz="1000" dirty="0"/>
          </a:p>
        </p:txBody>
      </p:sp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cap="all" dirty="0" smtClean="0">
                <a:solidFill>
                  <a:srgbClr val="FF0000"/>
                </a:solidFill>
                <a:latin typeface="Comic Sans MS" pitchFamily="66" charset="0"/>
              </a:rPr>
              <a:t>Krawiectwo dzisiaj</a:t>
            </a:r>
            <a:endParaRPr lang="pl-PL" sz="3600" b="1" cap="al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5944" y="1524000"/>
            <a:ext cx="3866606" cy="4572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Pracownia Mody Ślubnej Ewy Kwaśniewskiej powstała w 1993 roku. Firma zajmuje się szyciem na miarę sukien ślubnych, wieczorowych i komunijnych. Realizuje zamówienia indywidualne każdej z Pań .</a:t>
            </a:r>
            <a:endParaRPr lang="pl-PL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pl-PL" sz="1100" dirty="0" smtClean="0">
                <a:latin typeface="Comic Sans MS" pitchFamily="66" charset="0"/>
              </a:rPr>
              <a:t>	(fotografia: http://www.ewa-sukniepleszew.pl/)</a:t>
            </a: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kwaś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36423" y="1463040"/>
            <a:ext cx="7942217" cy="4572000"/>
          </a:xfrm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1284515"/>
          </a:xfrm>
        </p:spPr>
        <p:txBody>
          <a:bodyPr>
            <a:normAutofit/>
          </a:bodyPr>
          <a:lstStyle/>
          <a:p>
            <a:pPr fontAlgn="base"/>
            <a:r>
              <a:rPr lang="pl-PL" sz="3600" b="1" cap="all" dirty="0" smtClean="0">
                <a:solidFill>
                  <a:srgbClr val="FF0000"/>
                </a:solidFill>
                <a:latin typeface="Comic Sans MS" pitchFamily="66" charset="0"/>
              </a:rPr>
              <a:t>SZEWSTWO</a:t>
            </a:r>
            <a:r>
              <a:rPr lang="pl-PL" sz="2700" cap="all" dirty="0" smtClean="0">
                <a:latin typeface="Comic Sans MS" pitchFamily="66" charset="0"/>
              </a:rPr>
              <a:t/>
            </a:r>
            <a:br>
              <a:rPr lang="pl-PL" sz="2700" cap="all" dirty="0" smtClean="0">
                <a:latin typeface="Comic Sans MS" pitchFamily="66" charset="0"/>
              </a:rPr>
            </a:br>
            <a:r>
              <a:rPr lang="pl-PL" sz="2700" dirty="0" smtClean="0">
                <a:latin typeface="Comic Sans MS" pitchFamily="66" charset="0"/>
              </a:rPr>
              <a:t>Rzemiosło to od czasów powstania ok XIII wieku rozwijało się prężnie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6" name="Symbol zastępczy zawartości 5" descr="szew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4765" y="2238531"/>
            <a:ext cx="5486401" cy="3783446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413248" cy="521207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sz="3600" dirty="0" smtClean="0">
                <a:latin typeface="Comic Sans MS" pitchFamily="66" charset="0"/>
              </a:rPr>
              <a:t>Ze względu na wykorzystany surowiec szewców dzielono na zwykłych wytwarzających tanie i proste obuwie oraz kurdybanów i safianów produkujących dla elity finansowej drogie obuwie z drogich materiałów. Obok szydeł na stoliku szewca leżały szpilki do mocowania spodów, obcasów lub ozdobnych wykończeń w formie </a:t>
            </a:r>
            <a:r>
              <a:rPr lang="pl-PL" sz="3600" dirty="0" err="1" smtClean="0">
                <a:latin typeface="Comic Sans MS" pitchFamily="66" charset="0"/>
              </a:rPr>
              <a:t>kiedry</a:t>
            </a:r>
            <a:r>
              <a:rPr lang="pl-PL" sz="3600" dirty="0" smtClean="0">
                <a:latin typeface="Comic Sans MS" pitchFamily="66" charset="0"/>
              </a:rPr>
              <a:t>. Ważny </a:t>
            </a:r>
            <a:r>
              <a:rPr lang="pl-PL" sz="3600" dirty="0" smtClean="0">
                <a:latin typeface="Comic Sans MS" pitchFamily="66" charset="0"/>
              </a:rPr>
              <a:t>też był </a:t>
            </a:r>
            <a:r>
              <a:rPr lang="pl-PL" sz="3600" dirty="0" smtClean="0">
                <a:latin typeface="Comic Sans MS" pitchFamily="66" charset="0"/>
              </a:rPr>
              <a:t>młotek do formowania ze specjalnie formowanym obuszkiem. Do produkcji butów oprócz dratwy i szydła potrzebny był klej wyrabiany z glutenu lub dekstryny zmieszanej z ciepła wodą. Obok wymienionych narzędzi w warsztacie szewskim znajdował się nóż – kawałek stali oprawiony w skórę, obcążki do wyciągania i obcinania gwoździ i drutu oraz różnego rodzaju kształtu pilniki i raszple. </a:t>
            </a:r>
            <a:r>
              <a:rPr lang="pl-PL" sz="2100" dirty="0" smtClean="0">
                <a:latin typeface="Comic Sans MS" pitchFamily="66" charset="0"/>
              </a:rPr>
              <a:t>(fotografie ze zbioru http://rzemioslo.pleszew.pl/)</a:t>
            </a:r>
            <a:endParaRPr lang="pl-PL" sz="1800" dirty="0" smtClean="0">
              <a:latin typeface="Comic Sans MS" pitchFamily="66" charset="0"/>
            </a:endParaRPr>
          </a:p>
          <a:p>
            <a:pPr>
              <a:buNone/>
            </a:pPr>
            <a:endParaRPr lang="pl-PL" dirty="0" smtClean="0">
              <a:latin typeface="Comic Sans MS" pitchFamily="66" charset="0"/>
            </a:endParaRPr>
          </a:p>
          <a:p>
            <a:pPr>
              <a:buNone/>
            </a:pP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3008812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  <a:t>RYMARSTWO</a:t>
            </a:r>
            <a:r>
              <a:rPr lang="pl-PL" sz="2200" cap="all" dirty="0" smtClean="0">
                <a:latin typeface="Comic Sans MS" pitchFamily="66" charset="0"/>
              </a:rPr>
              <a:t/>
            </a:r>
            <a:br>
              <a:rPr lang="pl-PL" sz="2200" cap="all" dirty="0" smtClean="0">
                <a:latin typeface="Comic Sans MS" pitchFamily="66" charset="0"/>
              </a:rPr>
            </a:br>
            <a:r>
              <a:rPr lang="pl-PL" sz="2200" b="1" dirty="0" smtClean="0">
                <a:latin typeface="Comic Sans MS" pitchFamily="66" charset="0"/>
              </a:rPr>
              <a:t>Rymarstwo to technika wyrabiania przedmiotów ze skóry, artykułów myśliwskich, galanteryjnych czy sportowych. Rymarze są rzemieślnikami wybitnie cenionymi i poszukiwanymi. Zajmują się naprawą części uprzęży: szory, półszory, chomąta, lejce, uzdy, naszelniki, rzemienie do batów, cepów oraz pasy pędne do lokomobili i innych maszyn. Szyją wyroby skórzane , takie jak smycze, teki, walizki itp. Podobnie jak garbarze , szewcy i kuśnierze mają prawo garbowania skór </a:t>
            </a:r>
            <a:r>
              <a:rPr lang="pl-PL" b="1" dirty="0" smtClean="0">
                <a:latin typeface="Comic Sans MS" pitchFamily="66" charset="0"/>
              </a:rPr>
              <a:t/>
            </a:r>
            <a:br>
              <a:rPr lang="pl-PL" b="1" dirty="0" smtClean="0">
                <a:latin typeface="Comic Sans MS" pitchFamily="66" charset="0"/>
              </a:rPr>
            </a:br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rymarz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2514" y="2717074"/>
            <a:ext cx="5447212" cy="3881064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2599509"/>
            <a:ext cx="5413248" cy="397110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Warsztat rymarza był skromny, składał się z imadła, osadzonego na ławie, konika rymarskiego, ławek do szycia pasów, noży do cięcia skóry, różnych tych dziurkaczy do wyrabiania otworów, igieł i szydeł. Wraz z mechanizacją zawodu wprowadzono maszyny szwalnicze do szycia galanterii skórzanej. Rymarzom okazywano szacunek we wsi. Wykonywali odmienny do społeczności wiejskiej zajęcia, nie utrzymywali się z rolnictwa a posiadali większy niż Chłopi majątek. Mieszkali po za wsią w małych miasteczkach i byli kojarzeni z fachowością</a:t>
            </a:r>
            <a:r>
              <a:rPr lang="pl-PL" b="1" dirty="0" smtClean="0">
                <a:latin typeface="Comic Sans MS" pitchFamily="66" charset="0"/>
              </a:rPr>
              <a:t>. </a:t>
            </a:r>
            <a:r>
              <a:rPr lang="pl-PL" sz="1400" dirty="0" smtClean="0">
                <a:latin typeface="Comic Sans MS" pitchFamily="66" charset="0"/>
              </a:rPr>
              <a:t>(fotografie ze zbiorów http://rzemioslo.pleszew.pl/)</a:t>
            </a:r>
            <a:endParaRPr lang="pl-PL" sz="1400" b="1" dirty="0" smtClean="0">
              <a:latin typeface="Comic Sans MS" pitchFamily="66" charset="0"/>
            </a:endParaRPr>
          </a:p>
          <a:p>
            <a:pPr>
              <a:buNone/>
            </a:pPr>
            <a:endParaRPr lang="pl-PL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RYMARSTWO DZISIAJ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523999"/>
            <a:ext cx="5413248" cy="509886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Przedsiębiorstwo Produkcyjno Handlowo Usługowe SIODLARZ powstało w 2007 roku, jako kontynuacja Spółdzielni "Siodlarz", pierwszej i jedynej w Polsce. Korzenie przedsiębiorstwa sięgają roku 1945, wówczas to powstał zakład szewców i rymarzy.</a:t>
            </a:r>
            <a:br>
              <a:rPr lang="pl-PL" dirty="0" smtClean="0">
                <a:latin typeface="Comic Sans MS" pitchFamily="66" charset="0"/>
              </a:rPr>
            </a:br>
            <a:r>
              <a:rPr lang="pl-PL" dirty="0" smtClean="0">
                <a:latin typeface="Comic Sans MS" pitchFamily="66" charset="0"/>
              </a:rPr>
              <a:t>W tym samym czasie powstał pierwszy model siodła pleszewskiego. W 1952 roku zakład przekształcił się w Spółdzielnię Rymarsko - Siodlarską i od tej pory podstawową produkcją są siodła jeździeckie, uprzęże, akcesoria do jazdy konnej. </a:t>
            </a:r>
            <a:br>
              <a:rPr lang="pl-PL" dirty="0" smtClean="0">
                <a:latin typeface="Comic Sans MS" pitchFamily="66" charset="0"/>
              </a:rPr>
            </a:br>
            <a:r>
              <a:rPr lang="pl-PL" dirty="0" smtClean="0">
                <a:latin typeface="Comic Sans MS" pitchFamily="66" charset="0"/>
              </a:rPr>
              <a:t>   Firma jest więc spadkobiercą tradycji, która liczy ponad 60 lat.</a:t>
            </a:r>
          </a:p>
          <a:p>
            <a:pPr>
              <a:buNone/>
            </a:pPr>
            <a:r>
              <a:rPr lang="pl-PL" sz="1300" dirty="0" smtClean="0">
                <a:latin typeface="Comic Sans MS" pitchFamily="66" charset="0"/>
              </a:rPr>
              <a:t>Fotografie: </a:t>
            </a:r>
            <a:r>
              <a:rPr lang="pl-PL" sz="1400" dirty="0" smtClean="0">
                <a:latin typeface="Comic Sans MS" pitchFamily="66" charset="0"/>
              </a:rPr>
              <a:t>https://www.google.pl/search?q=rymarstwo&amp;dcr=0&amp;source=lnms&amp;tbm=isch&amp;sa=X&amp;ved=2ahUKEwiDyPjw0PHpAhVNiYsKHZIVCEIQ_AUoAXoECBIQAw&amp;biw=1366&amp;bih=625#imgrc=_gdb8HlPo3l-wM</a:t>
            </a:r>
            <a:endParaRPr lang="pl-PL" sz="1400" dirty="0">
              <a:latin typeface="Comic Sans MS" pitchFamily="66" charset="0"/>
            </a:endParaRPr>
          </a:p>
        </p:txBody>
      </p:sp>
      <p:pic>
        <p:nvPicPr>
          <p:cNvPr id="13" name="Obraz 12" descr="ry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0172" y="4188020"/>
            <a:ext cx="2873828" cy="2152597"/>
          </a:xfrm>
          <a:prstGeom prst="rect">
            <a:avLst/>
          </a:prstGeom>
        </p:spPr>
      </p:pic>
      <p:pic>
        <p:nvPicPr>
          <p:cNvPr id="14" name="Obraz 13" descr="rym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3171" y="170140"/>
            <a:ext cx="4754761" cy="3975964"/>
          </a:xfrm>
          <a:prstGeom prst="rect">
            <a:avLst/>
          </a:prstGeom>
        </p:spPr>
      </p:pic>
      <p:sp>
        <p:nvSpPr>
          <p:cNvPr id="16" name="Symbol zastępczy zawartości 15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85634" cy="618309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6" name="Obraz 5" descr="rymarz-820x4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6253" y="3670661"/>
            <a:ext cx="2904436" cy="1632859"/>
          </a:xfrm>
          <a:prstGeom prst="rect">
            <a:avLst/>
          </a:prstGeom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RYMARZ</a:t>
            </a:r>
            <a:endParaRPr lang="pl-PL" b="1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" name="Symbol zastępczy zawartości 6" descr="ry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2217" y="2783467"/>
            <a:ext cx="5413375" cy="3594481"/>
          </a:xfrm>
        </p:spPr>
      </p:pic>
      <p:pic>
        <p:nvPicPr>
          <p:cNvPr id="10" name="Symbol zastępczy zawartości 9" descr="DSC031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18777" y="714124"/>
            <a:ext cx="5413375" cy="3605308"/>
          </a:xfrm>
        </p:spPr>
      </p:pic>
      <p:sp>
        <p:nvSpPr>
          <p:cNvPr id="5" name="pole tekstowe 4"/>
          <p:cNvSpPr txBox="1"/>
          <p:nvPr/>
        </p:nvSpPr>
        <p:spPr>
          <a:xfrm>
            <a:off x="6035040" y="5368834"/>
            <a:ext cx="5512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Fotografie pochodzą ze zbioru Zespołu Szkół Usługowo – Gospodarczych w Pleszewie</a:t>
            </a:r>
            <a:endParaRPr lang="pl-PL" sz="1000" dirty="0"/>
          </a:p>
        </p:txBody>
      </p:sp>
    </p:spTree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ZESPÓŁ SZKÓŁ USŁUGOWO – GOSPODARCZYCH W PLESZEWIE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Symbol zastępczy zawartości 4" descr="logo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69818" y="1718018"/>
            <a:ext cx="1943100" cy="190500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800" dirty="0" smtClean="0">
                <a:latin typeface="Comic Sans MS" pitchFamily="66" charset="0"/>
              </a:rPr>
              <a:t>Julia Adamek</a:t>
            </a:r>
          </a:p>
          <a:p>
            <a:r>
              <a:rPr lang="pl-PL" sz="2800" dirty="0" smtClean="0">
                <a:latin typeface="Comic Sans MS" pitchFamily="66" charset="0"/>
              </a:rPr>
              <a:t>Weronika Bryś </a:t>
            </a:r>
          </a:p>
          <a:p>
            <a:r>
              <a:rPr lang="pl-PL" sz="2800" dirty="0" smtClean="0">
                <a:latin typeface="Comic Sans MS" pitchFamily="66" charset="0"/>
              </a:rPr>
              <a:t>Iga </a:t>
            </a:r>
            <a:r>
              <a:rPr lang="pl-PL" sz="2800" dirty="0" err="1" smtClean="0">
                <a:latin typeface="Comic Sans MS" pitchFamily="66" charset="0"/>
              </a:rPr>
              <a:t>Delikat</a:t>
            </a:r>
            <a:r>
              <a:rPr lang="pl-PL" sz="2800" dirty="0" smtClean="0">
                <a:latin typeface="Comic Sans MS" pitchFamily="66" charset="0"/>
              </a:rPr>
              <a:t> </a:t>
            </a:r>
          </a:p>
          <a:p>
            <a:r>
              <a:rPr lang="pl-PL" sz="2800" dirty="0" smtClean="0">
                <a:latin typeface="Comic Sans MS" pitchFamily="66" charset="0"/>
              </a:rPr>
              <a:t>Wiktoria </a:t>
            </a:r>
            <a:r>
              <a:rPr lang="pl-PL" sz="2800" dirty="0" err="1" smtClean="0">
                <a:latin typeface="Comic Sans MS" pitchFamily="66" charset="0"/>
              </a:rPr>
              <a:t>Kublickaja</a:t>
            </a:r>
            <a:r>
              <a:rPr lang="pl-PL" sz="2800" dirty="0" smtClean="0">
                <a:latin typeface="Comic Sans MS" pitchFamily="66" charset="0"/>
              </a:rPr>
              <a:t> </a:t>
            </a:r>
          </a:p>
          <a:p>
            <a:r>
              <a:rPr lang="pl-PL" sz="2800" dirty="0" smtClean="0">
                <a:latin typeface="Comic Sans MS" pitchFamily="66" charset="0"/>
              </a:rPr>
              <a:t>Karolina Olejniczak</a:t>
            </a:r>
          </a:p>
          <a:p>
            <a:r>
              <a:rPr lang="pl-PL" sz="2800" dirty="0" smtClean="0">
                <a:latin typeface="Comic Sans MS" pitchFamily="66" charset="0"/>
              </a:rPr>
              <a:t>Kinga Olejniczak</a:t>
            </a:r>
          </a:p>
          <a:p>
            <a:r>
              <a:rPr lang="pl-PL" sz="2800" dirty="0" smtClean="0">
                <a:latin typeface="Comic Sans MS" pitchFamily="66" charset="0"/>
              </a:rPr>
              <a:t>Monika </a:t>
            </a:r>
            <a:r>
              <a:rPr lang="pl-PL" sz="2800" dirty="0" err="1" smtClean="0">
                <a:latin typeface="Comic Sans MS" pitchFamily="66" charset="0"/>
              </a:rPr>
              <a:t>Pańczak</a:t>
            </a:r>
            <a:endParaRPr lang="pl-PL" sz="2800" dirty="0" smtClean="0">
              <a:latin typeface="Comic Sans MS" pitchFamily="66" charset="0"/>
            </a:endParaRPr>
          </a:p>
          <a:p>
            <a:r>
              <a:rPr lang="pl-PL" sz="2800" dirty="0" smtClean="0">
                <a:latin typeface="Comic Sans MS" pitchFamily="66" charset="0"/>
              </a:rPr>
              <a:t>Katarzyna </a:t>
            </a:r>
            <a:r>
              <a:rPr lang="pl-PL" sz="2800" dirty="0" err="1" smtClean="0">
                <a:latin typeface="Comic Sans MS" pitchFamily="66" charset="0"/>
              </a:rPr>
              <a:t>Rzekiecka</a:t>
            </a:r>
            <a:endParaRPr lang="pl-PL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Izabela Mikstacka-Mikuła – opiekun grupy, nauczyciel matematyki</a:t>
            </a:r>
            <a:endParaRPr lang="pl-PL" sz="2800" dirty="0" smtClean="0">
              <a:latin typeface="Comic Sans MS" pitchFamily="66" charset="0"/>
            </a:endParaRPr>
          </a:p>
          <a:p>
            <a:pPr>
              <a:buNone/>
            </a:pPr>
            <a:endParaRPr lang="pl-PL" sz="2800" dirty="0">
              <a:latin typeface="Comic Sans MS" pitchFamily="66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65761" y="3982995"/>
            <a:ext cx="5964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AKADEMIA KSZTAŁCENIA WYPRZEDZAJACEGO</a:t>
            </a: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2238104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4000" b="1" cap="all" dirty="0" smtClean="0">
                <a:solidFill>
                  <a:srgbClr val="FF0000"/>
                </a:solidFill>
                <a:latin typeface="Comic Sans MS" pitchFamily="66" charset="0"/>
              </a:rPr>
              <a:t>ŚLUSARSTWO</a:t>
            </a:r>
            <a:r>
              <a:rPr lang="pl-PL" sz="2400" cap="all" dirty="0" smtClean="0">
                <a:latin typeface="Comic Sans MS" pitchFamily="66" charset="0"/>
              </a:rPr>
              <a:t/>
            </a:r>
            <a:br>
              <a:rPr lang="pl-PL" sz="2400" cap="all" dirty="0" smtClean="0">
                <a:latin typeface="Comic Sans MS" pitchFamily="66" charset="0"/>
              </a:rPr>
            </a:br>
            <a:r>
              <a:rPr lang="pl-PL" sz="2400" b="1" dirty="0" smtClean="0">
                <a:latin typeface="Comic Sans MS" pitchFamily="66" charset="0"/>
              </a:rPr>
              <a:t>W zaborze pruskim ślusarze należeli do cechu kowalskiego i w ramach tego cechu datowali swój początek od 1853 roku. W 1906 roku cech ślusarski usamodzielnił się i w 1912 roku liczył 6 członków.</a:t>
            </a:r>
            <a:r>
              <a:rPr lang="pl-PL" b="1" dirty="0" smtClean="0">
                <a:latin typeface="Comic Sans MS" pitchFamily="66" charset="0"/>
              </a:rPr>
              <a:t/>
            </a:r>
            <a:br>
              <a:rPr lang="pl-PL" b="1" dirty="0" smtClean="0">
                <a:latin typeface="Comic Sans MS" pitchFamily="66" charset="0"/>
              </a:rPr>
            </a:br>
            <a:endParaRPr lang="pl-PL" dirty="0"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933302"/>
            <a:ext cx="5413248" cy="4637315"/>
          </a:xfrm>
        </p:spPr>
        <p:txBody>
          <a:bodyPr>
            <a:normAutofit fontScale="55000" lnSpcReduction="20000"/>
          </a:bodyPr>
          <a:lstStyle/>
          <a:p>
            <a:pPr fontAlgn="base">
              <a:buNone/>
            </a:pPr>
            <a:r>
              <a:rPr lang="pl-PL" sz="3200" dirty="0" smtClean="0">
                <a:latin typeface="Comic Sans MS" pitchFamily="66" charset="0"/>
              </a:rPr>
              <a:t>	 14 lipca 1928 roku Stefan Szymański i Ludwik Cieślak zwołali zebranie konstytucyjne mistrzów ślusarstwa z miasta i powiatu pleszewskiego w celu odrodzenia cechu. W zebraniu wzięło udział 12 mistrzów: Stefan Szymański, Ludwik Cieślak, Walenty Moliński. Ignacy Zdunek, Jan Szatkowski, Wacław Ciesielski, Stanisław Biniek, Kazimierz Frąckowiak, Antoni Skupiński, Marcin Rejek, Jan </a:t>
            </a:r>
            <a:r>
              <a:rPr lang="pl-PL" sz="3200" dirty="0" err="1" smtClean="0">
                <a:latin typeface="Comic Sans MS" pitchFamily="66" charset="0"/>
              </a:rPr>
              <a:t>Trzebniak</a:t>
            </a:r>
            <a:r>
              <a:rPr lang="pl-PL" sz="3200" dirty="0" smtClean="0">
                <a:latin typeface="Comic Sans MS" pitchFamily="66" charset="0"/>
              </a:rPr>
              <a:t>, Maciej Wysocki.</a:t>
            </a:r>
          </a:p>
          <a:p>
            <a:pPr fontAlgn="base">
              <a:buNone/>
            </a:pPr>
            <a:r>
              <a:rPr lang="pl-PL" sz="3200" dirty="0" smtClean="0">
                <a:latin typeface="Comic Sans MS" pitchFamily="66" charset="0"/>
              </a:rPr>
              <a:t>	W 1935 roku do cechu przystąpili rzemieślnicy ślusarstwa z Jarocina. Cech rozszerzył swoją działalność na cały powiat jarociński z siedzibą w Pleszewie.</a:t>
            </a:r>
          </a:p>
          <a:p>
            <a:pPr fontAlgn="base">
              <a:buNone/>
            </a:pPr>
            <a:r>
              <a:rPr lang="pl-PL" sz="3200" dirty="0" smtClean="0">
                <a:latin typeface="Comic Sans MS" pitchFamily="66" charset="0"/>
              </a:rPr>
              <a:t>	Egzaminy czeladnicze odbywały się na przemian w Pleszewie i Jarocinie.</a:t>
            </a:r>
          </a:p>
          <a:p>
            <a:pPr fontAlgn="base">
              <a:buNone/>
            </a:pPr>
            <a:r>
              <a:rPr lang="pl-PL" sz="3200" dirty="0" smtClean="0">
                <a:latin typeface="Comic Sans MS" pitchFamily="66" charset="0"/>
              </a:rPr>
              <a:t>	Przewodniczącym komisji egzaminacyjnej był Ludwik Rutkowski. </a:t>
            </a:r>
          </a:p>
          <a:p>
            <a:pPr fontAlgn="base">
              <a:buNone/>
            </a:pPr>
            <a:r>
              <a:rPr lang="pl-PL" sz="1800" dirty="0" smtClean="0">
                <a:latin typeface="Comic Sans MS" pitchFamily="66" charset="0"/>
              </a:rPr>
              <a:t>(fotografie ze zbioru http://rzemioslo.pleszew.pl/)</a:t>
            </a:r>
          </a:p>
          <a:p>
            <a:pPr>
              <a:buNone/>
            </a:pPr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ślusarz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97600" y="2211279"/>
            <a:ext cx="5413375" cy="3607017"/>
          </a:xfrm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4511040" cy="12192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STOLARSTWO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94211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Stolarstwo jest zawodem dość młodym. Jego powstanie ma ścisły związek z udoskonaleniem narzędzi do obróbki drewna. Pracę w warsztacie stolarskim możemy podzielić na następujące etapy: piłowanie, gładzenie (heblowanie), frezowanie, wiercenie otworów, szlifowanie, prace związane z klejeniem i prace wykończeniowe związane z nanoszeniem powłok i ozdób. Technologia pracy stolarza wzmagała zastosowania wielu narzędzi. Do najważniejszych narzędzi stolarskich zaliczyć należy piły i heble. Ważnym narzędziem jest specjalny nóż stolarski nazywany </a:t>
            </a:r>
            <a:r>
              <a:rPr lang="pl-PL" dirty="0" err="1" smtClean="0">
                <a:latin typeface="Comic Sans MS" pitchFamily="66" charset="0"/>
              </a:rPr>
              <a:t>sznycerem</a:t>
            </a:r>
            <a:r>
              <a:rPr lang="pl-PL" dirty="0" smtClean="0">
                <a:latin typeface="Comic Sans MS" pitchFamily="66" charset="0"/>
              </a:rPr>
              <a:t>. Niezbędny jest także zestaw świdrów zwanych </a:t>
            </a:r>
            <a:r>
              <a:rPr lang="pl-PL" dirty="0" err="1" smtClean="0">
                <a:latin typeface="Comic Sans MS" pitchFamily="66" charset="0"/>
              </a:rPr>
              <a:t>świderkorbami</a:t>
            </a:r>
            <a:r>
              <a:rPr lang="pl-PL" dirty="0" smtClean="0">
                <a:latin typeface="Comic Sans MS" pitchFamily="66" charset="0"/>
              </a:rPr>
              <a:t>, dłut, młotków metalowych oraz drewnianych służących do podbijania części drewnianych mebli.</a:t>
            </a:r>
          </a:p>
          <a:p>
            <a:pPr>
              <a:buNone/>
            </a:pPr>
            <a:r>
              <a:rPr lang="pl-PL" sz="1300" dirty="0" smtClean="0">
                <a:latin typeface="Comic Sans MS" pitchFamily="66" charset="0"/>
              </a:rPr>
              <a:t>(fotografie ze zbioru http://rzemioslo.pleszew.pl/)</a:t>
            </a:r>
            <a:endParaRPr lang="pl-PL" sz="1300" dirty="0">
              <a:latin typeface="Comic Sans MS" pitchFamily="66" charset="0"/>
            </a:endParaRPr>
          </a:p>
        </p:txBody>
      </p:sp>
      <p:pic>
        <p:nvPicPr>
          <p:cNvPr id="5" name="Symbol zastępczy zawartości 4" descr="sto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36935" y="289932"/>
            <a:ext cx="3750061" cy="2503166"/>
          </a:xfrm>
        </p:spPr>
      </p:pic>
      <p:pic>
        <p:nvPicPr>
          <p:cNvPr id="3074" name="Picture 2" descr="C:\Users\dell\Desktop\stolar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4425" y="2905357"/>
            <a:ext cx="4394355" cy="35496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STOLARSWO DZISIAJ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74320" y="1524000"/>
            <a:ext cx="4767943" cy="4572000"/>
          </a:xfrm>
        </p:spPr>
        <p:txBody>
          <a:bodyPr>
            <a:normAutofit fontScale="85000" lnSpcReduction="10000"/>
          </a:bodyPr>
          <a:lstStyle/>
          <a:p>
            <a:pPr fontAlgn="base">
              <a:buNone/>
            </a:pPr>
            <a:r>
              <a:rPr lang="pl-PL" dirty="0" smtClean="0">
                <a:latin typeface="Comic Sans MS" pitchFamily="66" charset="0"/>
              </a:rPr>
              <a:t>Nieprzerwanie od 1990 roku w branży stolarskiej istnieje Firma Drewko. Przez te wszystkie lata misją przedsiębiorstwa jest dostarczenie usługi, czy towaru o najwyższej jakości, ergonomii i estetyce za możliwie najniższą cenę. Zrealizowanie setki zleceń zarówno na rynku lokalnym jak i na terenie całego kraju pozwoliła na poznanie preferencji klientów i zdobycie bogatego doświadczenia – niezbędnego w branży stolarskiej.</a:t>
            </a:r>
          </a:p>
          <a:p>
            <a:pPr fontAlgn="base">
              <a:buNone/>
            </a:pPr>
            <a:r>
              <a:rPr lang="pl-PL" sz="1100" dirty="0" smtClean="0">
                <a:latin typeface="Comic Sans MS" pitchFamily="66" charset="0"/>
              </a:rPr>
              <a:t>(fotografie ze zbioru firmy „Drewko”)</a:t>
            </a: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1026" name="Picture 2" descr="C:\Users\dell\Desktop\drewko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8956" y="4797425"/>
            <a:ext cx="2074862" cy="2060575"/>
          </a:xfrm>
          <a:prstGeom prst="rect">
            <a:avLst/>
          </a:prstGeom>
          <a:noFill/>
        </p:spPr>
      </p:pic>
      <p:pic>
        <p:nvPicPr>
          <p:cNvPr id="1027" name="Picture 3" descr="C:\Users\dell\Desktop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2115" y="1814056"/>
            <a:ext cx="3439886" cy="5043944"/>
          </a:xfrm>
          <a:prstGeom prst="rect">
            <a:avLst/>
          </a:prstGeom>
          <a:noFill/>
        </p:spPr>
      </p:pic>
      <p:pic>
        <p:nvPicPr>
          <p:cNvPr id="1028" name="Picture 4" descr="C:\Users\dell\Desktop\drewko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1066" y="1136468"/>
            <a:ext cx="2719647" cy="1820274"/>
          </a:xfrm>
          <a:prstGeom prst="rect">
            <a:avLst/>
          </a:prstGeom>
          <a:noFill/>
        </p:spPr>
      </p:pic>
      <p:pic>
        <p:nvPicPr>
          <p:cNvPr id="1030" name="Picture 6" descr="C:\Users\dell\Desktop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3756" y="2873828"/>
            <a:ext cx="2439679" cy="1991225"/>
          </a:xfrm>
          <a:prstGeom prst="rect">
            <a:avLst/>
          </a:prstGeom>
          <a:noFill/>
        </p:spPr>
      </p:pic>
      <p:pic>
        <p:nvPicPr>
          <p:cNvPr id="1032" name="Picture 8" descr="C:\Users\dell\Desktop\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43133" y="1"/>
            <a:ext cx="3448867" cy="24064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4445726" cy="68362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FRYZJERSTWO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Symbol zastępczy zawartości 4" descr="f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1105" y="931361"/>
            <a:ext cx="4304370" cy="5018048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15691" y="261257"/>
            <a:ext cx="6895157" cy="58347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	Historia sztuki fryzjerskiej sięga już dawnych wieków. Już tysiące lat temu dbano o to, by dobrze wyglądać i pielęgnować swe ciało oraz włosy </a:t>
            </a:r>
          </a:p>
        </p:txBody>
      </p:sp>
      <p:pic>
        <p:nvPicPr>
          <p:cNvPr id="4098" name="Picture 2" descr="C:\Users\dell\Desktop\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900" y="1524816"/>
            <a:ext cx="5851525" cy="2942681"/>
          </a:xfrm>
          <a:prstGeom prst="rect">
            <a:avLst/>
          </a:prstGeom>
          <a:noFill/>
        </p:spPr>
      </p:pic>
      <p:pic>
        <p:nvPicPr>
          <p:cNvPr id="4099" name="Picture 3" descr="C:\Users\dell\Desktop\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192" y="3840480"/>
            <a:ext cx="4572000" cy="2823618"/>
          </a:xfrm>
          <a:prstGeom prst="rect">
            <a:avLst/>
          </a:prstGeom>
          <a:noFill/>
        </p:spPr>
      </p:pic>
      <p:pic>
        <p:nvPicPr>
          <p:cNvPr id="4100" name="Picture 4" descr="C:\Users\dell\Desktop\f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6519" y="4581435"/>
            <a:ext cx="1749425" cy="1485900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071154" y="6335486"/>
            <a:ext cx="32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</a:rPr>
              <a:t>(fotografie ze zbioru http://rzemioslo.pleszew.pl/)</a:t>
            </a:r>
          </a:p>
          <a:p>
            <a:endParaRPr lang="pl-PL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01189"/>
          </a:xfrm>
        </p:spPr>
        <p:txBody>
          <a:bodyPr/>
          <a:lstStyle/>
          <a:p>
            <a:r>
              <a:rPr lang="pl-PL" b="1" cap="all" dirty="0" smtClean="0">
                <a:solidFill>
                  <a:srgbClr val="FF0000"/>
                </a:solidFill>
                <a:latin typeface="Comic Sans MS" pitchFamily="66" charset="0"/>
              </a:rPr>
              <a:t>Fryzjerstwo dzisiaj</a:t>
            </a:r>
            <a:endParaRPr lang="pl-PL" b="1" cap="al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875211"/>
            <a:ext cx="5413248" cy="56300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i="1" dirty="0" smtClean="0">
                <a:latin typeface="Comic Sans MS" pitchFamily="66" charset="0"/>
              </a:rPr>
              <a:t>Salon fryzjerski „Twój styl” Wioletty </a:t>
            </a:r>
            <a:r>
              <a:rPr lang="pl-PL" i="1" dirty="0" err="1" smtClean="0">
                <a:latin typeface="Comic Sans MS" pitchFamily="66" charset="0"/>
              </a:rPr>
              <a:t>Perdek</a:t>
            </a:r>
            <a:r>
              <a:rPr lang="pl-PL" i="1" dirty="0" smtClean="0">
                <a:latin typeface="Comic Sans MS" pitchFamily="66" charset="0"/>
              </a:rPr>
              <a:t> jest jednym z najlepszych salonów w Pleszewie. Powstał w 2004r. </a:t>
            </a:r>
            <a:r>
              <a:rPr lang="pl-PL" dirty="0" smtClean="0">
                <a:latin typeface="Comic Sans MS" pitchFamily="66" charset="0"/>
              </a:rPr>
              <a:t>W 2016 roku otwarty został kolejny salon z tej sieci . </a:t>
            </a:r>
          </a:p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W 2018 i 2019 roku właścicielka otrzymała Dyplom „Orły Fryzjerstwa” za najlepszy salon fryzjerski w powiecie i gminie Pleszew. </a:t>
            </a:r>
          </a:p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Firma oferuje : </a:t>
            </a:r>
          </a:p>
          <a:p>
            <a:pPr lvl="0"/>
            <a:r>
              <a:rPr lang="pl-PL" dirty="0" smtClean="0">
                <a:latin typeface="Comic Sans MS" pitchFamily="66" charset="0"/>
              </a:rPr>
              <a:t>fryzury dzienne, wieczorowe, ślubne</a:t>
            </a:r>
          </a:p>
          <a:p>
            <a:pPr lvl="0"/>
            <a:r>
              <a:rPr lang="pl-PL" dirty="0" smtClean="0">
                <a:latin typeface="Comic Sans MS" pitchFamily="66" charset="0"/>
              </a:rPr>
              <a:t>stylizacje damskie jaki i męskie (koloryzacja, stylizacja, strzyżenie)</a:t>
            </a:r>
          </a:p>
          <a:p>
            <a:pPr lvl="0"/>
            <a:r>
              <a:rPr lang="pl-PL" dirty="0" smtClean="0">
                <a:latin typeface="Comic Sans MS" pitchFamily="66" charset="0"/>
              </a:rPr>
              <a:t>keratynowe prostowanie</a:t>
            </a:r>
          </a:p>
          <a:p>
            <a:pPr lvl="0"/>
            <a:r>
              <a:rPr lang="pl-PL" dirty="0" smtClean="0">
                <a:latin typeface="Comic Sans MS" pitchFamily="66" charset="0"/>
              </a:rPr>
              <a:t>ondulacje trwałe itp.</a:t>
            </a:r>
          </a:p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Salon współpracuj z MONTIBELLO producentem kosmetyków fryzjerskich.</a:t>
            </a:r>
          </a:p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Głównym sponsorem jest firma WELLA </a:t>
            </a:r>
            <a:r>
              <a:rPr lang="pl-PL" dirty="0" err="1" smtClean="0">
                <a:latin typeface="Comic Sans MS" pitchFamily="66" charset="0"/>
              </a:rPr>
              <a:t>Professionals</a:t>
            </a:r>
            <a:r>
              <a:rPr lang="pl-PL" dirty="0" smtClean="0">
                <a:latin typeface="Comic Sans MS" pitchFamily="66" charset="0"/>
              </a:rPr>
              <a:t>. Współpracujemy z nimi już od wielu lat. Oni również oferują kursy, nie tylko dla mistrzów ale także dla fryzjerów zaawansowanych, a także początkujących.</a:t>
            </a:r>
          </a:p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Raz do roku 3 najlepsze uczennice zakładu wraz z mistrzem mają zaszczyt uczestniczyć w kursie oraz pokazie fryzur organizowanym przez „</a:t>
            </a:r>
            <a:r>
              <a:rPr lang="pl-PL" dirty="0" err="1" smtClean="0">
                <a:latin typeface="Comic Sans MS" pitchFamily="66" charset="0"/>
              </a:rPr>
              <a:t>Londa</a:t>
            </a:r>
            <a:r>
              <a:rPr lang="pl-PL" dirty="0" smtClean="0">
                <a:latin typeface="Comic Sans MS" pitchFamily="66" charset="0"/>
              </a:rPr>
              <a:t> Professional” </a:t>
            </a:r>
          </a:p>
          <a:p>
            <a:pPr algn="ctr">
              <a:buNone/>
            </a:pPr>
            <a:endParaRPr lang="pl-PL" dirty="0">
              <a:latin typeface="Comic Sans MS" pitchFamily="66" charset="0"/>
            </a:endParaRPr>
          </a:p>
        </p:txBody>
      </p:sp>
      <p:pic>
        <p:nvPicPr>
          <p:cNvPr id="11" name="Symbol zastępczy zawartości 10" descr="Obraz zawierający wewnątrz, stół, siedzi, czarny&#10;&#10;Opis wygenerowany automatycznie">
            <a:extLst>
              <a:ext uri="{FF2B5EF4-FFF2-40B4-BE49-F238E27FC236}">
                <a16:creationId xmlns="" xmlns:a16="http://schemas.microsoft.com/office/drawing/2014/main" id="{F946AF6F-74A8-4AD9-8FCE-4682B5130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6680" b="8945"/>
          <a:stretch/>
        </p:blipFill>
        <p:spPr>
          <a:xfrm>
            <a:off x="7603807" y="962298"/>
            <a:ext cx="4064000" cy="4572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268789" y="6074229"/>
            <a:ext cx="3350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fotografie pochodzą z zbiorów własnych Violetty </a:t>
            </a:r>
            <a:r>
              <a:rPr lang="pl-PL" sz="1000" dirty="0" err="1" smtClean="0"/>
              <a:t>Perdek</a:t>
            </a:r>
            <a:endParaRPr lang="pl-PL" sz="1000" dirty="0"/>
          </a:p>
        </p:txBody>
      </p:sp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22350"/>
            <a:ext cx="2450390" cy="2718591"/>
          </a:xfrm>
        </p:spPr>
      </p:pic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318656" y="207818"/>
            <a:ext cx="3435926" cy="374073"/>
          </a:xfrm>
        </p:spPr>
        <p:txBody>
          <a:bodyPr>
            <a:normAutofit/>
          </a:bodyPr>
          <a:lstStyle/>
          <a:p>
            <a:r>
              <a:rPr lang="pl-PL" sz="1000" dirty="0" smtClean="0">
                <a:solidFill>
                  <a:schemeClr val="tx1"/>
                </a:solidFill>
                <a:latin typeface="Comic Sans MS" pitchFamily="66" charset="0"/>
              </a:rPr>
              <a:t>Fotografie pochodzą z zbiorów własnych Violetty </a:t>
            </a:r>
            <a:r>
              <a:rPr lang="pl-PL" sz="1000" dirty="0" err="1" smtClean="0">
                <a:solidFill>
                  <a:schemeClr val="tx1"/>
                </a:solidFill>
                <a:latin typeface="Comic Sans MS" pitchFamily="66" charset="0"/>
              </a:rPr>
              <a:t>Perdek</a:t>
            </a:r>
            <a:endParaRPr lang="pl-PL" sz="1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6" name="Symbol zastępczy zawartości 5" descr="Obraz3.pn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438400" y="704995"/>
            <a:ext cx="2449513" cy="2719387"/>
          </a:xfrm>
        </p:spPr>
      </p:pic>
      <p:pic>
        <p:nvPicPr>
          <p:cNvPr id="7" name="Obraz 6" descr="Obraz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5050"/>
            <a:ext cx="2450390" cy="2718591"/>
          </a:xfrm>
          <a:prstGeom prst="rect">
            <a:avLst/>
          </a:prstGeom>
        </p:spPr>
      </p:pic>
      <p:pic>
        <p:nvPicPr>
          <p:cNvPr id="8" name="Obraz 7" descr="Obraz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8551" y="3413594"/>
            <a:ext cx="2450390" cy="2718591"/>
          </a:xfrm>
          <a:prstGeom prst="rect">
            <a:avLst/>
          </a:prstGeom>
        </p:spPr>
      </p:pic>
      <p:pic>
        <p:nvPicPr>
          <p:cNvPr id="9" name="Obraz 8" descr="Obraz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85018" y="265882"/>
            <a:ext cx="3906982" cy="6171369"/>
          </a:xfrm>
          <a:prstGeom prst="rect">
            <a:avLst/>
          </a:prstGeom>
        </p:spPr>
      </p:pic>
      <p:pic>
        <p:nvPicPr>
          <p:cNvPr id="12" name="Obraz 11" descr="Obraz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6339" y="3643746"/>
            <a:ext cx="4947261" cy="2784763"/>
          </a:xfrm>
          <a:prstGeom prst="rect">
            <a:avLst/>
          </a:prstGeom>
        </p:spPr>
      </p:pic>
      <p:pic>
        <p:nvPicPr>
          <p:cNvPr id="14" name="Obraz 13" descr="Obraz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23927" y="762000"/>
            <a:ext cx="3461091" cy="2923309"/>
          </a:xfrm>
          <a:prstGeom prst="rect">
            <a:avLst/>
          </a:prstGeom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75063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PIEKARSTWO 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69817" y="1031966"/>
            <a:ext cx="5853031" cy="5826034"/>
          </a:xfrm>
        </p:spPr>
        <p:txBody>
          <a:bodyPr>
            <a:noAutofit/>
          </a:bodyPr>
          <a:lstStyle/>
          <a:p>
            <a:pPr fontAlgn="base">
              <a:buNone/>
            </a:pPr>
            <a:r>
              <a:rPr lang="pl-PL" sz="1800" b="1" dirty="0" smtClean="0">
                <a:latin typeface="Comic Sans MS" pitchFamily="66" charset="0"/>
              </a:rPr>
              <a:t>VOGTOWIE </a:t>
            </a:r>
            <a:r>
              <a:rPr lang="pl-PL" sz="1800" dirty="0" smtClean="0">
                <a:latin typeface="Comic Sans MS" pitchFamily="66" charset="0"/>
              </a:rPr>
              <a:t>- to stary pleszewski ród o bardzo bogatych tradycjach piekarsko-cukierniczych. Od dziecka kolejni potomkowie nasiąkali atmosferą i wiedzą przekazywaną przez nestorów rodu.</a:t>
            </a:r>
          </a:p>
          <a:p>
            <a:pPr fontAlgn="base">
              <a:buNone/>
            </a:pPr>
            <a:r>
              <a:rPr lang="pl-PL" sz="1800" dirty="0" smtClean="0">
                <a:latin typeface="Comic Sans MS" pitchFamily="66" charset="0"/>
              </a:rPr>
              <a:t>	Rodzina Vogtów jest bardzo przywiązana do tradycji. Nawet imiona się powtarzają z szacunku dla przodków.</a:t>
            </a:r>
          </a:p>
          <a:p>
            <a:pPr fontAlgn="base">
              <a:buNone/>
            </a:pPr>
            <a:r>
              <a:rPr lang="pl-PL" sz="1800" dirty="0" smtClean="0">
                <a:latin typeface="Comic Sans MS" pitchFamily="66" charset="0"/>
              </a:rPr>
              <a:t>	Już 6 pokolenie kontynuuje to dzieło. Początki rzemieślniczego warsztatu piekarskiego Vogtów wywodzą się z XIX wieku. Założycielem firmy był Kasper Vogt (1811 – 1885), który ten fach przekazał synowi Janowi (1838 – 1883),</a:t>
            </a:r>
          </a:p>
          <a:p>
            <a:pPr>
              <a:buNone/>
            </a:pPr>
            <a:r>
              <a:rPr lang="pl-PL" sz="1800" dirty="0" smtClean="0">
                <a:latin typeface="Comic Sans MS" pitchFamily="66" charset="0"/>
              </a:rPr>
              <a:t>	Po Janie Vogt schedę przejął jego syn Tomasz (1865 – 1926). Z sześciorga dzieci Tomasza, dwóch chłopców zostało piekarzami, w tym Michał (1901 – 1971) – ojciec Tomasza (ur. 1947), Tomasz Vogt jest aktualnym właścicielem firmy od 1971 r., którego synowie Michał (ur. 1973) i Jan (ur. 1981) także pracują w zawodzie. </a:t>
            </a:r>
          </a:p>
          <a:p>
            <a:pPr>
              <a:buNone/>
            </a:pPr>
            <a:r>
              <a:rPr lang="pl-PL" sz="1000" dirty="0" smtClean="0">
                <a:latin typeface="Comic Sans MS" pitchFamily="66" charset="0"/>
              </a:rPr>
              <a:t>(fotografie pochodzą ze zbiorów własnych rodziny Vogt)</a:t>
            </a:r>
            <a:r>
              <a:rPr lang="pl-PL" sz="1800" dirty="0" smtClean="0">
                <a:latin typeface="Comic Sans MS" pitchFamily="66" charset="0"/>
              </a:rPr>
              <a:t/>
            </a:r>
            <a:br>
              <a:rPr lang="pl-PL" sz="1800" dirty="0" smtClean="0">
                <a:latin typeface="Comic Sans MS" pitchFamily="66" charset="0"/>
              </a:rPr>
            </a:br>
            <a:endParaRPr lang="pl-PL" sz="1800" dirty="0">
              <a:latin typeface="Comic Sans MS" pitchFamily="66" charset="0"/>
            </a:endParaRPr>
          </a:p>
        </p:txBody>
      </p:sp>
      <p:pic>
        <p:nvPicPr>
          <p:cNvPr id="5" name="Symbol zastępczy zawartości 4" descr="v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120221" y="1525089"/>
            <a:ext cx="1905000" cy="1905000"/>
          </a:xfrm>
        </p:spPr>
      </p:pic>
      <p:pic>
        <p:nvPicPr>
          <p:cNvPr id="6" name="Obraz 5" descr="v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1465" y="-1"/>
            <a:ext cx="3580535" cy="3252651"/>
          </a:xfrm>
          <a:prstGeom prst="rect">
            <a:avLst/>
          </a:prstGeom>
        </p:spPr>
      </p:pic>
      <p:pic>
        <p:nvPicPr>
          <p:cNvPr id="9" name="Obraz 8" descr="v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4000" y="3048000"/>
            <a:ext cx="4318000" cy="3810000"/>
          </a:xfrm>
          <a:prstGeom prst="rect">
            <a:avLst/>
          </a:prstGeom>
        </p:spPr>
      </p:pic>
      <p:pic>
        <p:nvPicPr>
          <p:cNvPr id="7" name="Obraz 6" descr="v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9888" y="3899904"/>
            <a:ext cx="2958096" cy="2958096"/>
          </a:xfrm>
          <a:prstGeom prst="rect">
            <a:avLst/>
          </a:prstGeom>
        </p:spPr>
      </p:pic>
      <p:pic>
        <p:nvPicPr>
          <p:cNvPr id="8" name="Obraz 7" descr="v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0"/>
            <a:ext cx="2776821" cy="4020514"/>
          </a:xfrm>
          <a:prstGeom prst="rect">
            <a:avLst/>
          </a:prstGeom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5065059" cy="802341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CUKIERNICTWO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940527"/>
            <a:ext cx="3213463" cy="25341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Od 1936 roku na rynku pleszewskim w branży cukierniczo - piekarskiej działa firma Rusinek założona przez Kazimierza, który przekazał ją Olgierdowi, a ten Dariuszowi. Firma specjalizuje się w wypiekach cukierniczych</a:t>
            </a:r>
            <a:endParaRPr lang="pl-PL" sz="2000" dirty="0">
              <a:latin typeface="Comic Sans MS" pitchFamily="66" charset="0"/>
            </a:endParaRPr>
          </a:p>
        </p:txBody>
      </p:sp>
      <p:pic>
        <p:nvPicPr>
          <p:cNvPr id="12" name="Obraz 11" descr="r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342" y="0"/>
            <a:ext cx="3191434" cy="3191434"/>
          </a:xfrm>
          <a:prstGeom prst="rect">
            <a:avLst/>
          </a:prstGeom>
        </p:spPr>
      </p:pic>
      <p:pic>
        <p:nvPicPr>
          <p:cNvPr id="14" name="Obraz 13" descr="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8789" y="2944907"/>
            <a:ext cx="3913094" cy="3913094"/>
          </a:xfrm>
          <a:prstGeom prst="rect">
            <a:avLst/>
          </a:prstGeom>
        </p:spPr>
      </p:pic>
      <p:pic>
        <p:nvPicPr>
          <p:cNvPr id="15" name="Obraz 14" descr="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0248" y="1"/>
            <a:ext cx="3491752" cy="2944906"/>
          </a:xfrm>
          <a:prstGeom prst="rect">
            <a:avLst/>
          </a:prstGeom>
        </p:spPr>
      </p:pic>
      <p:pic>
        <p:nvPicPr>
          <p:cNvPr id="16" name="Obraz 15" descr="r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83727"/>
            <a:ext cx="3174274" cy="3174274"/>
          </a:xfrm>
          <a:prstGeom prst="rect">
            <a:avLst/>
          </a:prstGeom>
        </p:spPr>
      </p:pic>
      <p:pic>
        <p:nvPicPr>
          <p:cNvPr id="11" name="Symbol zastępczy zawartości 10" descr="r6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9695330" y="4995583"/>
            <a:ext cx="2496670" cy="1862417"/>
          </a:xfrm>
        </p:spPr>
      </p:pic>
      <p:pic>
        <p:nvPicPr>
          <p:cNvPr id="13" name="Obraz 12" descr="r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66515" y="2887854"/>
            <a:ext cx="2525485" cy="2437181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0" y="5839097"/>
            <a:ext cx="6795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(fotografie:</a:t>
            </a:r>
          </a:p>
          <a:p>
            <a:r>
              <a:rPr lang="pl-PL" sz="1000" dirty="0" smtClean="0"/>
              <a:t>https://www.facebook.com/pages/category/Wholesale-Bakery/Piekarnia-Cukiernia-RUSINEK-1377721599128157/)</a:t>
            </a:r>
            <a:endParaRPr lang="pl-PL" sz="1000" dirty="0"/>
          </a:p>
        </p:txBody>
      </p:sp>
      <p:pic>
        <p:nvPicPr>
          <p:cNvPr id="17" name="Obraz 16" descr="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67545" y="4140927"/>
            <a:ext cx="2614572" cy="2717073"/>
          </a:xfrm>
          <a:prstGeom prst="rect">
            <a:avLst/>
          </a:prstGeom>
        </p:spPr>
      </p:pic>
      <p:pic>
        <p:nvPicPr>
          <p:cNvPr id="18" name="Obraz 17" descr="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87337" y="1279528"/>
            <a:ext cx="2583771" cy="2854645"/>
          </a:xfrm>
          <a:prstGeom prst="rect">
            <a:avLst/>
          </a:prstGeom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3387634" cy="85344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FOTOGRAF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599" y="992778"/>
            <a:ext cx="6718663" cy="549946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Zakład fotograficzny Foto </a:t>
            </a:r>
            <a:r>
              <a:rPr lang="pl-PL" sz="2000" dirty="0" err="1" smtClean="0">
                <a:latin typeface="Comic Sans MS" pitchFamily="66" charset="0"/>
              </a:rPr>
              <a:t>Gona</a:t>
            </a:r>
            <a:r>
              <a:rPr lang="pl-PL" sz="2000" dirty="0" smtClean="0">
                <a:latin typeface="Comic Sans MS" pitchFamily="66" charset="0"/>
              </a:rPr>
              <a:t> został założony przez Teresę Gościniak w 1927 roku. Jest to jena z najstarszych firm w Pleszewie. </a:t>
            </a:r>
          </a:p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	Nazwa firmy wywozi się o pierwszych sylab nazwisk Gościniak i Nawrocka (rodowe nazwisko Teresy Gościniak). </a:t>
            </a:r>
          </a:p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	Firma Foto </a:t>
            </a:r>
            <a:r>
              <a:rPr lang="pl-PL" sz="2000" dirty="0" err="1" smtClean="0">
                <a:latin typeface="Comic Sans MS" pitchFamily="66" charset="0"/>
              </a:rPr>
              <a:t>Gona</a:t>
            </a:r>
            <a:r>
              <a:rPr lang="pl-PL" sz="2000" dirty="0" smtClean="0">
                <a:latin typeface="Comic Sans MS" pitchFamily="66" charset="0"/>
              </a:rPr>
              <a:t> w Pleszewie do II wojny światowej była prowadzona przez Teresę Gościniak. Po wybuchu wojny w 1941 roku Niemcy wyrzucili właścicieli z zakładu i mieszkania przy ulicy Sienkiewicza 30. Jednak pracowali oni nadal w zakładzie z tego względu, że nowy właściciel nie znał się na fotografii.</a:t>
            </a:r>
          </a:p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	Po zakończeniu wojny posesja </a:t>
            </a:r>
            <a:r>
              <a:rPr lang="pl-PL" sz="2000" dirty="0" err="1" smtClean="0">
                <a:latin typeface="Comic Sans MS" pitchFamily="66" charset="0"/>
              </a:rPr>
              <a:t>wr</a:t>
            </a:r>
            <a:r>
              <a:rPr lang="en-US" sz="2000" dirty="0" smtClean="0">
                <a:latin typeface="Comic Sans MS" pitchFamily="66" charset="0"/>
              </a:rPr>
              <a:t>ó</a:t>
            </a:r>
            <a:r>
              <a:rPr lang="pl-PL" sz="2000" dirty="0" err="1" smtClean="0">
                <a:latin typeface="Comic Sans MS" pitchFamily="66" charset="0"/>
              </a:rPr>
              <a:t>ciła</a:t>
            </a:r>
            <a:r>
              <a:rPr lang="pl-PL" sz="2000" dirty="0" smtClean="0">
                <a:latin typeface="Comic Sans MS" pitchFamily="66" charset="0"/>
              </a:rPr>
              <a:t> w ręce prawowitych właścicieli. Teresa Gościniak prowadziła zakład o roku 1981, kiedy to przejął go wnuk Teresy - Włodzimierz Gościniak. Firma Foto </a:t>
            </a:r>
            <a:r>
              <a:rPr lang="pl-PL" sz="2000" dirty="0" err="1" smtClean="0">
                <a:latin typeface="Comic Sans MS" pitchFamily="66" charset="0"/>
              </a:rPr>
              <a:t>Gona</a:t>
            </a:r>
            <a:r>
              <a:rPr lang="pl-PL" sz="2000" dirty="0" smtClean="0">
                <a:latin typeface="Comic Sans MS" pitchFamily="66" charset="0"/>
              </a:rPr>
              <a:t> nadal znajduje się na tym samym miejscu, </a:t>
            </a:r>
            <a:r>
              <a:rPr lang="pl-PL" sz="2000" dirty="0" smtClean="0">
                <a:latin typeface="Comic Sans MS" pitchFamily="66" charset="0"/>
              </a:rPr>
              <a:t>gdzie </a:t>
            </a:r>
            <a:r>
              <a:rPr lang="pl-PL" sz="2000" dirty="0" smtClean="0">
                <a:latin typeface="Comic Sans MS" pitchFamily="66" charset="0"/>
              </a:rPr>
              <a:t>pierwotnie powstała. Jednak wygląd zmienił się, zostało przeprowadzono kilka remont</a:t>
            </a:r>
            <a:r>
              <a:rPr lang="en-US" sz="2000" dirty="0" smtClean="0">
                <a:latin typeface="Comic Sans MS" pitchFamily="66" charset="0"/>
              </a:rPr>
              <a:t>ó</a:t>
            </a:r>
            <a:r>
              <a:rPr lang="pl-PL" sz="2000" dirty="0" smtClean="0">
                <a:latin typeface="Comic Sans MS" pitchFamily="66" charset="0"/>
              </a:rPr>
              <a:t>w. Zakład został wyposażony w najnowocześniejsze maszyny oraz urządzenia renomowanych firm światowych.</a:t>
            </a:r>
          </a:p>
          <a:p>
            <a:pPr>
              <a:buNone/>
            </a:pPr>
            <a:r>
              <a:rPr lang="pl-PL" sz="2000" dirty="0" smtClean="0">
                <a:latin typeface="Comic Sans MS" pitchFamily="66" charset="0"/>
              </a:rPr>
              <a:t> </a:t>
            </a:r>
            <a:r>
              <a:rPr lang="pl-PL" sz="1100" dirty="0" smtClean="0">
                <a:latin typeface="Comic Sans MS" pitchFamily="66" charset="0"/>
              </a:rPr>
              <a:t>(fotografie pochodzą ze zbiorów własnych firmy </a:t>
            </a:r>
            <a:r>
              <a:rPr lang="pl-PL" sz="1100" dirty="0" err="1" smtClean="0">
                <a:latin typeface="Comic Sans MS" pitchFamily="66" charset="0"/>
              </a:rPr>
              <a:t>Gona</a:t>
            </a:r>
            <a:r>
              <a:rPr lang="pl-PL" sz="1100" dirty="0" smtClean="0">
                <a:latin typeface="Comic Sans MS" pitchFamily="66" charset="0"/>
              </a:rPr>
              <a:t>)</a:t>
            </a:r>
          </a:p>
          <a:p>
            <a:pPr>
              <a:buNone/>
            </a:pPr>
            <a:endParaRPr lang="pl-PL" sz="2000" dirty="0">
              <a:latin typeface="Comic Sans MS" pitchFamily="66" charset="0"/>
            </a:endParaRPr>
          </a:p>
        </p:txBody>
      </p:sp>
      <p:pic>
        <p:nvPicPr>
          <p:cNvPr id="5" name="Obraz 6" descr="Obraz zawierający wewnątrz, pomieszczenie, stół, biurko&#10;&#10;Opis wygenerowany przy bardzo wysokim poziomie pewności">
            <a:extLst>
              <a:ext uri="{FF2B5EF4-FFF2-40B4-BE49-F238E27FC236}">
                <a16:creationId xmlns="" xmlns:a16="http://schemas.microsoft.com/office/drawing/2014/main" id="{D95F21BA-B37D-4481-8A1B-6699E7EAA4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660674" y="3013562"/>
            <a:ext cx="2847703" cy="3585698"/>
          </a:xfrm>
          <a:prstGeom prst="rect">
            <a:avLst/>
          </a:prstGeom>
        </p:spPr>
      </p:pic>
      <p:pic>
        <p:nvPicPr>
          <p:cNvPr id="6" name="Obraz 5" descr="go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243" y="268195"/>
            <a:ext cx="4519263" cy="3206525"/>
          </a:xfrm>
          <a:prstGeom prst="rect">
            <a:avLst/>
          </a:prstGeom>
        </p:spPr>
      </p:pic>
    </p:spTree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  <a:latin typeface="Comic Sans MS" pitchFamily="66" charset="0"/>
              </a:rPr>
              <a:t>WIELKOPOLSKI FESTIWAL RZEMIOSŁA</a:t>
            </a:r>
            <a:endParaRPr lang="pl-PL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7383" y="1524000"/>
            <a:ext cx="5735465" cy="4572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sz="2200" dirty="0" smtClean="0">
                <a:latin typeface="Comic Sans MS" pitchFamily="66" charset="0"/>
              </a:rPr>
              <a:t>Głównymi organizatorami Wielkopolskiego Festiwalu Rzemiosła są Starostwo Powiatowe w Pleszewie, Cech Rzemiosł Różnych Małej i Średniej Przedsiębiorczości w Pleszewie oraz Zespół Szkół Usługowo-Gospodarczych w Pleszewie. Festiwal ma na celu promocję kształcenia zawodowego i tradycji rzemieślniczych regionu.  Jest pomyślany i zorganizowany jest tak,  by każdy, bez względu na wiek, mógł bliżej zapoznać się z pracą rzemieślników. Z bogatej oferty korzystali gimnazjaliści i uczniowie szkół podstawowych,  a także młodsze dzieci z przedszkoli. </a:t>
            </a: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fe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91078" y="1524000"/>
            <a:ext cx="5026418" cy="4572000"/>
          </a:xfrm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i="1" dirty="0" smtClean="0">
                <a:latin typeface="Comic Sans MS" pitchFamily="66" charset="0"/>
                <a:cs typeface="Calibri Light"/>
              </a:rPr>
              <a:t>Gdzie znajduję się powiat pleszewski?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431074" y="1524000"/>
            <a:ext cx="5591774" cy="4572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sz="2800" dirty="0" smtClean="0">
                <a:latin typeface="Comic Sans MS" pitchFamily="66" charset="0"/>
                <a:ea typeface="+mn-lt"/>
                <a:cs typeface="+mn-lt"/>
              </a:rPr>
              <a:t>	Powiat Pleszewski położony jest w południowo-wschodniej części województwa wielkopolskiego. 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  <a:ea typeface="+mn-lt"/>
                <a:cs typeface="+mn-lt"/>
              </a:rPr>
              <a:t>	Siedzibą władz powiatu jest Pleszew. W skład powiatu wchodzą gminy miejsko-wiejskie Pleszew, Dobrzyca i Chocz oraz gminy wiejskie Czermin, Gizałki i Gołuchów. 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  <a:ea typeface="+mn-lt"/>
                <a:cs typeface="+mn-lt"/>
              </a:rPr>
              <a:t>	W Pleszewie krzyżują się dwie ważne drogi krajowe 11 i 12.</a:t>
            </a:r>
            <a:endParaRPr lang="pl-PL" sz="2800" dirty="0" smtClean="0">
              <a:latin typeface="Comic Sans MS" pitchFamily="66" charset="0"/>
            </a:endParaRP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7" name="Obraz 4" descr="Obraz zawierający tekst, mapa&#10;&#10;Opis wygenerowany przy bardzo wysokim poziomie pewności">
            <a:extLst>
              <a:ext uri="{FF2B5EF4-FFF2-40B4-BE49-F238E27FC236}">
                <a16:creationId xmlns="" xmlns:a16="http://schemas.microsoft.com/office/drawing/2014/main" id="{9CF4EAC4-391A-4767-AAA5-4223F6371E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3248" r="-3" b="-3"/>
          <a:stretch/>
        </p:blipFill>
        <p:spPr>
          <a:xfrm>
            <a:off x="6740434" y="1524000"/>
            <a:ext cx="4347529" cy="4572000"/>
          </a:xfrm>
          <a:prstGeom prst="rect">
            <a:avLst/>
          </a:prstGeom>
        </p:spPr>
      </p:pic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>Wielkopolski Festiwal Rzemiosła w ZSUG</a:t>
            </a:r>
            <a:endParaRPr lang="pl-PL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57349" y="1497874"/>
            <a:ext cx="5413248" cy="4572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800" dirty="0" err="1" smtClean="0">
                <a:latin typeface="Comic Sans MS" pitchFamily="66" charset="0"/>
              </a:rPr>
              <a:t>Symbolicznym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otwarciem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Festiwalu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Rzemiosła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który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odb</a:t>
            </a:r>
            <a:r>
              <a:rPr lang="pl-PL" sz="2800" dirty="0" err="1" smtClean="0">
                <a:latin typeface="Comic Sans MS" pitchFamily="66" charset="0"/>
              </a:rPr>
              <a:t>ywa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się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pl-PL" sz="2800" dirty="0" smtClean="0">
                <a:latin typeface="Comic Sans MS" pitchFamily="66" charset="0"/>
              </a:rPr>
              <a:t>od </a:t>
            </a:r>
            <a:r>
              <a:rPr lang="en-US" sz="2800" dirty="0" smtClean="0">
                <a:latin typeface="Comic Sans MS" pitchFamily="66" charset="0"/>
              </a:rPr>
              <a:t>2013 r. w </a:t>
            </a:r>
            <a:r>
              <a:rPr lang="en-US" sz="2800" dirty="0" err="1" smtClean="0">
                <a:latin typeface="Comic Sans MS" pitchFamily="66" charset="0"/>
              </a:rPr>
              <a:t>Zespole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Szkół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Usługowo-Gospodarczych</a:t>
            </a:r>
            <a:r>
              <a:rPr lang="en-US" sz="2800" dirty="0" smtClean="0">
                <a:latin typeface="Comic Sans MS" pitchFamily="66" charset="0"/>
              </a:rPr>
              <a:t> w </a:t>
            </a:r>
            <a:r>
              <a:rPr lang="en-US" sz="2800" dirty="0" err="1" smtClean="0">
                <a:latin typeface="Comic Sans MS" pitchFamily="66" charset="0"/>
              </a:rPr>
              <a:t>Pleszewie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było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wmurowanie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cegieł</a:t>
            </a:r>
            <a:r>
              <a:rPr lang="en-US" sz="2800" dirty="0" smtClean="0">
                <a:latin typeface="Comic Sans MS" pitchFamily="66" charset="0"/>
              </a:rPr>
              <a:t> w </a:t>
            </a:r>
            <a:r>
              <a:rPr lang="en-US" sz="2800" dirty="0" err="1" smtClean="0">
                <a:latin typeface="Comic Sans MS" pitchFamily="66" charset="0"/>
              </a:rPr>
              <a:t>pamiątkowej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ściance</a:t>
            </a:r>
            <a:r>
              <a:rPr lang="en-US" sz="2800" dirty="0" smtClean="0">
                <a:latin typeface="Comic Sans MS" pitchFamily="66" charset="0"/>
              </a:rPr>
              <a:t> z </a:t>
            </a:r>
            <a:r>
              <a:rPr lang="en-US" sz="2800" dirty="0" err="1" smtClean="0">
                <a:latin typeface="Comic Sans MS" pitchFamily="66" charset="0"/>
              </a:rPr>
              <a:t>klinkieru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kamieni</a:t>
            </a:r>
            <a:r>
              <a:rPr lang="en-US" sz="2800" dirty="0" smtClean="0">
                <a:latin typeface="Comic Sans MS" pitchFamily="66" charset="0"/>
              </a:rPr>
              <a:t>. W </a:t>
            </a:r>
            <a:r>
              <a:rPr lang="en-US" sz="2800" dirty="0" err="1" smtClean="0">
                <a:latin typeface="Comic Sans MS" pitchFamily="66" charset="0"/>
              </a:rPr>
              <a:t>murarzy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wcielili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się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osobiście</a:t>
            </a:r>
            <a:r>
              <a:rPr lang="en-US" sz="2800" dirty="0" smtClean="0">
                <a:latin typeface="Comic Sans MS" pitchFamily="66" charset="0"/>
              </a:rPr>
              <a:t>: </a:t>
            </a:r>
            <a:r>
              <a:rPr lang="en-US" sz="2800" dirty="0" err="1" smtClean="0">
                <a:latin typeface="Comic Sans MS" pitchFamily="66" charset="0"/>
              </a:rPr>
              <a:t>Burmistrz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Miasta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Gminy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Pleszew</a:t>
            </a:r>
            <a:r>
              <a:rPr lang="en-US" sz="2800" dirty="0" smtClean="0">
                <a:latin typeface="Comic Sans MS" pitchFamily="66" charset="0"/>
              </a:rPr>
              <a:t> Marian </a:t>
            </a:r>
            <a:r>
              <a:rPr lang="en-US" sz="2800" dirty="0" err="1" smtClean="0">
                <a:latin typeface="Comic Sans MS" pitchFamily="66" charset="0"/>
              </a:rPr>
              <a:t>Adamek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Starosta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Pleszewski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Michał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Karalus</a:t>
            </a:r>
            <a:r>
              <a:rPr lang="en-US" sz="2800" dirty="0" smtClean="0">
                <a:latin typeface="Comic Sans MS" pitchFamily="66" charset="0"/>
              </a:rPr>
              <a:t>, </a:t>
            </a:r>
            <a:r>
              <a:rPr lang="en-US" sz="2800" dirty="0" err="1" smtClean="0">
                <a:latin typeface="Comic Sans MS" pitchFamily="66" charset="0"/>
              </a:rPr>
              <a:t>Starszy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Cechu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Rzemiosł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Różnych</a:t>
            </a:r>
            <a:r>
              <a:rPr lang="en-US" sz="2800" dirty="0" smtClean="0">
                <a:latin typeface="Comic Sans MS" pitchFamily="66" charset="0"/>
              </a:rPr>
              <a:t> w </a:t>
            </a:r>
            <a:r>
              <a:rPr lang="en-US" sz="2800" dirty="0" err="1" smtClean="0">
                <a:latin typeface="Comic Sans MS" pitchFamily="66" charset="0"/>
              </a:rPr>
              <a:t>Pleszewie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Olgierd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Rusinek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oraz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Prezes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Związku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Rzemiosła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Polskiego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Jerzy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Bartnik</a:t>
            </a:r>
            <a:r>
              <a:rPr lang="en-US" sz="2800" dirty="0" smtClean="0">
                <a:latin typeface="Comic Sans MS" pitchFamily="66" charset="0"/>
              </a:rPr>
              <a:t>.</a:t>
            </a:r>
            <a:endParaRPr lang="pl-PL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pl-PL" sz="1300" dirty="0" smtClean="0">
                <a:latin typeface="Comic Sans MS" pitchFamily="66" charset="0"/>
                <a:cs typeface="Calibri" panose="020F0502020204030204"/>
              </a:rPr>
              <a:t>(fotografia pochodzi ze zbiorów własnych Zespołu Szkół Usługowo - Gospodarczych w Pleszewie)</a:t>
            </a:r>
          </a:p>
          <a:p>
            <a:pPr>
              <a:buNone/>
            </a:pPr>
            <a:endParaRPr lang="pl-PL" dirty="0">
              <a:latin typeface="Comic Sans MS" pitchFamily="66" charset="0"/>
            </a:endParaRPr>
          </a:p>
        </p:txBody>
      </p:sp>
      <p:pic>
        <p:nvPicPr>
          <p:cNvPr id="5" name="Obraz 7" descr="Obraz zawierający osoba, zewnętrzne, budynek, kostium&#10;&#10;Opis wygenerowany przy bardzo wysokim poziomie pewności">
            <a:extLst>
              <a:ext uri="{FF2B5EF4-FFF2-40B4-BE49-F238E27FC236}">
                <a16:creationId xmlns="" xmlns:a16="http://schemas.microsoft.com/office/drawing/2014/main" id="{3FA6E273-3050-46AE-AF61-F286764E0E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59444" y="1423851"/>
            <a:ext cx="6078625" cy="4480560"/>
          </a:xfrm>
          <a:prstGeom prst="rect">
            <a:avLst/>
          </a:prstGeom>
        </p:spPr>
      </p:pic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763486" y="6648994"/>
            <a:ext cx="9847362" cy="20900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1000" dirty="0" smtClean="0">
                <a:latin typeface="Comic Sans MS" pitchFamily="66" charset="0"/>
              </a:rPr>
              <a:t>Film pochodzi ze zbiorów Zespołu Szkół Usługowo - Gospodarczych w Pleszewie</a:t>
            </a:r>
            <a:endParaRPr lang="pl-PL" sz="1000" dirty="0">
              <a:latin typeface="Comic Sans MS" pitchFamily="66" charset="0"/>
            </a:endParaRPr>
          </a:p>
        </p:txBody>
      </p:sp>
      <p:pic>
        <p:nvPicPr>
          <p:cNvPr id="5" name="V A Festiwal Rzemiosła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583679"/>
          </a:xfrm>
          <a:prstGeom prst="rect">
            <a:avLst/>
          </a:prstGeom>
        </p:spPr>
      </p:pic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Obraz zawierający osoba, stół, mężczyzna, żywność&#10;&#10;Opis wygenerowany przy bardzo wysokim poziomie pewności">
            <a:extLst>
              <a:ext uri="{FF2B5EF4-FFF2-40B4-BE49-F238E27FC236}">
                <a16:creationId xmlns="" xmlns:a16="http://schemas.microsoft.com/office/drawing/2014/main" id="{4E1BF8FC-E0B3-406F-9E41-5BE3C195D6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8649" r="27351" b="1"/>
          <a:stretch/>
        </p:blipFill>
        <p:spPr>
          <a:xfrm>
            <a:off x="0" y="3032023"/>
            <a:ext cx="3685772" cy="3825977"/>
          </a:xfrm>
          <a:prstGeom prst="rect">
            <a:avLst/>
          </a:prstGeom>
        </p:spPr>
      </p:pic>
      <p:pic>
        <p:nvPicPr>
          <p:cNvPr id="6" name="Obraz 2" descr="Obraz zawierający osoba, osoby, grupa, trzymający&#10;&#10;Opis wygenerowany przy bardzo wysokim poziomie pewności">
            <a:extLst>
              <a:ext uri="{FF2B5EF4-FFF2-40B4-BE49-F238E27FC236}">
                <a16:creationId xmlns="" xmlns:a16="http://schemas.microsoft.com/office/drawing/2014/main" id="{D88D4527-1FB9-4005-A6CB-1945D79638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0779" r="15222" b="1"/>
          <a:stretch/>
        </p:blipFill>
        <p:spPr>
          <a:xfrm>
            <a:off x="4713747" y="0"/>
            <a:ext cx="2906887" cy="3017520"/>
          </a:xfrm>
          <a:prstGeom prst="rect">
            <a:avLst/>
          </a:prstGeom>
        </p:spPr>
      </p:pic>
      <p:pic>
        <p:nvPicPr>
          <p:cNvPr id="7" name="Obraz 5" descr="Obraz zawierający osoba, zewnętrzne, dziecko, stojące&#10;&#10;Opis wygenerowany przy bardzo wysokim poziomie pewności">
            <a:extLst>
              <a:ext uri="{FF2B5EF4-FFF2-40B4-BE49-F238E27FC236}">
                <a16:creationId xmlns="" xmlns:a16="http://schemas.microsoft.com/office/drawing/2014/main" id="{BC447C46-CF96-477A-9239-32ACD6CF8D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3247" y="2797969"/>
            <a:ext cx="5569130" cy="4060031"/>
          </a:xfrm>
          <a:prstGeom prst="rect">
            <a:avLst/>
          </a:prstGeom>
        </p:spPr>
      </p:pic>
      <p:pic>
        <p:nvPicPr>
          <p:cNvPr id="8" name="Obraz 11" descr="Obraz zawierający osoba, zewnętrzne, osoby, grupa&#10;&#10;Opis wygenerowany przy bardzo wysokim poziomie pewności">
            <a:extLst>
              <a:ext uri="{FF2B5EF4-FFF2-40B4-BE49-F238E27FC236}">
                <a16:creationId xmlns="" xmlns:a16="http://schemas.microsoft.com/office/drawing/2014/main" id="{44BCE5F9-E547-4B2B-A6D8-2410E38DBF4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0"/>
            <a:ext cx="4876800" cy="2733675"/>
          </a:xfrm>
          <a:prstGeom prst="rect">
            <a:avLst/>
          </a:prstGeom>
        </p:spPr>
      </p:pic>
      <p:pic>
        <p:nvPicPr>
          <p:cNvPr id="9" name="Symbol zastępczy zawartości 4" descr="Obraz zawierający osoba, stół, tort, dziecko&#10;&#10;Opis wygenerowany przy bardzo wysokim poziomie pewności">
            <a:extLst>
              <a:ext uri="{FF2B5EF4-FFF2-40B4-BE49-F238E27FC236}">
                <a16:creationId xmlns="" xmlns:a16="http://schemas.microsoft.com/office/drawing/2014/main" id="{B1B590E6-5133-4510-9A2E-BB40816FFD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46000" b="1"/>
          <a:stretch/>
        </p:blipFill>
        <p:spPr>
          <a:xfrm>
            <a:off x="9209314" y="2508492"/>
            <a:ext cx="2982686" cy="2733648"/>
          </a:xfrm>
          <a:prstGeom prst="rect">
            <a:avLst/>
          </a:prstGeom>
        </p:spPr>
      </p:pic>
      <p:pic>
        <p:nvPicPr>
          <p:cNvPr id="10" name="Obraz 6" descr="Obraz zawierający osoba, stół, tort, dziecko&#10;&#10;Opis wygenerowany przy bardzo wysokim poziomie pewności">
            <a:extLst>
              <a:ext uri="{FF2B5EF4-FFF2-40B4-BE49-F238E27FC236}">
                <a16:creationId xmlns="" xmlns:a16="http://schemas.microsoft.com/office/drawing/2014/main" id="{395E4034-A03E-4C8E-8316-6AEEB60ED2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644124" cy="3008376"/>
          </a:xfrm>
          <a:prstGeom prst="rect">
            <a:avLst/>
          </a:prstGeom>
        </p:spPr>
      </p:pic>
      <p:pic>
        <p:nvPicPr>
          <p:cNvPr id="11" name="Obraz 4" descr="Obraz zawierający osoba, zewnętrzne, mężczyzna, chłopiec&#10;&#10;Opis wygenerowany przy bardzo wysokim poziomie pewności">
            <a:extLst>
              <a:ext uri="{FF2B5EF4-FFF2-40B4-BE49-F238E27FC236}">
                <a16:creationId xmlns="" xmlns:a16="http://schemas.microsoft.com/office/drawing/2014/main" id="{05905DE6-14E0-4F42-94EE-3118C6752B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96894" y="4930012"/>
            <a:ext cx="3295106" cy="1927988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79268" y="6439989"/>
            <a:ext cx="63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  <a:cs typeface="Calibri" panose="020F0502020204030204"/>
              </a:rPr>
              <a:t>(fotografia pochodzi ze zbiorów własnych Zespołu Szkół Usługowo - Gospodarczych w Pleszewie)</a:t>
            </a:r>
          </a:p>
          <a:p>
            <a:endParaRPr lang="pl-PL" dirty="0"/>
          </a:p>
        </p:txBody>
      </p:sp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wewnątrz, osoba, stół, wycinanie&#10;&#10;Opis wygenerowany przy bardzo wysokim poziomie pewności">
            <a:extLst>
              <a:ext uri="{FF2B5EF4-FFF2-40B4-BE49-F238E27FC236}">
                <a16:creationId xmlns="" xmlns:a16="http://schemas.microsoft.com/office/drawing/2014/main" id="{CD25F774-D069-431E-AC73-DA5F52E49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6250"/>
          <a:stretch/>
        </p:blipFill>
        <p:spPr>
          <a:xfrm>
            <a:off x="23" y="4"/>
            <a:ext cx="12191980" cy="6857999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>
              <a:latin typeface="Comic Sans MS" pitchFamily="66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61257" y="6217920"/>
            <a:ext cx="642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  <a:cs typeface="Calibri" panose="020F0502020204030204"/>
              </a:rPr>
              <a:t>(fotografia pochodzi ze zbiorów własnych Zespołu Szkół Usługowo - Gospodarczych w Pleszewie)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4161065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C57F8D1-C183-40D7-AC19-5528B6C3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9"/>
            <a:ext cx="3759240" cy="1344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b="1" i="1" dirty="0" err="1">
                <a:latin typeface="Comic Sans MS" pitchFamily="66" charset="0"/>
              </a:rPr>
              <a:t>Dlaczego</a:t>
            </a:r>
            <a:r>
              <a:rPr lang="en-US" sz="3400" b="1" i="1" dirty="0">
                <a:latin typeface="Comic Sans MS" pitchFamily="66" charset="0"/>
              </a:rPr>
              <a:t> </a:t>
            </a:r>
            <a:r>
              <a:rPr lang="en-US" sz="3400" b="1" i="1" dirty="0" err="1">
                <a:latin typeface="Comic Sans MS" pitchFamily="66" charset="0"/>
              </a:rPr>
              <a:t>powstały</a:t>
            </a:r>
            <a:r>
              <a:rPr lang="en-US" sz="3400" b="1" i="1" dirty="0">
                <a:latin typeface="Comic Sans MS" pitchFamily="66" charset="0"/>
              </a:rPr>
              <a:t> </a:t>
            </a:r>
            <a:r>
              <a:rPr lang="en-US" sz="3400" b="1" i="1" dirty="0" err="1">
                <a:latin typeface="Comic Sans MS" pitchFamily="66" charset="0"/>
              </a:rPr>
              <a:t>targi</a:t>
            </a:r>
            <a:r>
              <a:rPr lang="en-US" sz="3400" b="1" i="1" dirty="0">
                <a:latin typeface="Comic Sans MS" pitchFamily="66" charset="0"/>
              </a:rPr>
              <a:t> </a:t>
            </a:r>
            <a:r>
              <a:rPr lang="en-US" sz="3400" b="1" i="1" dirty="0" err="1">
                <a:latin typeface="Comic Sans MS" pitchFamily="66" charset="0"/>
              </a:rPr>
              <a:t>rzemieślnicze</a:t>
            </a:r>
            <a:r>
              <a:rPr lang="en-US" sz="3400" b="1" i="1" dirty="0">
                <a:latin typeface="Comic Sans MS" pitchFamily="66" charset="0"/>
              </a:rPr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C63AA4E-99EA-4882-8070-B3B82EF8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109" y="2121763"/>
            <a:ext cx="3764827" cy="377301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err="1">
                <a:latin typeface="Comic Sans MS" pitchFamily="66" charset="0"/>
              </a:rPr>
              <a:t>Targi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zostały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zorganizowane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przede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wszystkim</a:t>
            </a:r>
            <a:r>
              <a:rPr lang="en-US" sz="1800" dirty="0">
                <a:latin typeface="Comic Sans MS" pitchFamily="66" charset="0"/>
              </a:rPr>
              <a:t> po to, by </a:t>
            </a:r>
            <a:r>
              <a:rPr lang="en-US" sz="1800" err="1">
                <a:latin typeface="Comic Sans MS" pitchFamily="66" charset="0"/>
              </a:rPr>
              <a:t>promować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rzemiosło</a:t>
            </a:r>
            <a:r>
              <a:rPr lang="en-US" sz="1800" dirty="0">
                <a:latin typeface="Comic Sans MS" pitchFamily="66" charset="0"/>
              </a:rPr>
              <a:t>, a </a:t>
            </a:r>
            <a:r>
              <a:rPr lang="en-US" sz="1800" err="1">
                <a:latin typeface="Comic Sans MS" pitchFamily="66" charset="0"/>
              </a:rPr>
              <a:t>tym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samym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szkolnictwo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zawodowe</a:t>
            </a:r>
            <a:r>
              <a:rPr lang="en-US" sz="1800" dirty="0">
                <a:latin typeface="Comic Sans MS" pitchFamily="66" charset="0"/>
              </a:rPr>
              <a:t>. </a:t>
            </a:r>
            <a:r>
              <a:rPr lang="en-US" sz="1800" err="1">
                <a:latin typeface="Comic Sans MS" pitchFamily="66" charset="0"/>
              </a:rPr>
              <a:t>Chcemy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promować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kształcenie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zawodowe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oraz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rzemiosło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wśród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uczniów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szkół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podstawowych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gimnazjów</a:t>
            </a:r>
            <a:r>
              <a:rPr lang="en-US" sz="1800" dirty="0">
                <a:latin typeface="Comic Sans MS" pitchFamily="66" charset="0"/>
              </a:rPr>
              <a:t>, a </a:t>
            </a:r>
            <a:r>
              <a:rPr lang="en-US" sz="1800" err="1">
                <a:latin typeface="Comic Sans MS" pitchFamily="66" charset="0"/>
              </a:rPr>
              <a:t>nawet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już</a:t>
            </a:r>
            <a:r>
              <a:rPr lang="en-US" sz="1800" dirty="0">
                <a:latin typeface="Comic Sans MS" pitchFamily="66" charset="0"/>
              </a:rPr>
              <a:t> w  </a:t>
            </a:r>
            <a:r>
              <a:rPr lang="en-US" sz="1800" err="1">
                <a:latin typeface="Comic Sans MS" pitchFamily="66" charset="0"/>
              </a:rPr>
              <a:t>przedszkolach</a:t>
            </a:r>
            <a:r>
              <a:rPr lang="en-US" sz="1800" dirty="0">
                <a:latin typeface="Comic Sans MS" pitchFamily="66" charset="0"/>
              </a:rPr>
              <a:t>, aby </a:t>
            </a:r>
            <a:r>
              <a:rPr lang="en-US" sz="1800" err="1">
                <a:latin typeface="Comic Sans MS" pitchFamily="66" charset="0"/>
              </a:rPr>
              <a:t>zachęcić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najmłodszych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oraz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młodzież</a:t>
            </a:r>
            <a:r>
              <a:rPr lang="en-US" sz="1800" dirty="0">
                <a:latin typeface="Comic Sans MS" pitchFamily="66" charset="0"/>
              </a:rPr>
              <a:t> do </a:t>
            </a:r>
            <a:r>
              <a:rPr lang="en-US" sz="1800" err="1">
                <a:latin typeface="Comic Sans MS" pitchFamily="66" charset="0"/>
              </a:rPr>
              <a:t>świadomego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planowania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swojej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przyszłości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kariery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err="1">
                <a:latin typeface="Comic Sans MS" pitchFamily="66" charset="0"/>
              </a:rPr>
              <a:t>zawodowej</a:t>
            </a:r>
            <a:r>
              <a:rPr lang="en-US" sz="1800" dirty="0">
                <a:latin typeface="Comic Sans MS" pitchFamily="66" charset="0"/>
              </a:rPr>
              <a:t>.</a:t>
            </a:r>
            <a:endParaRPr lang="pl-PL">
              <a:latin typeface="Comic Sans MS" pitchFamily="66" charset="0"/>
            </a:endParaRPr>
          </a:p>
        </p:txBody>
      </p:sp>
      <p:pic>
        <p:nvPicPr>
          <p:cNvPr id="5" name="Obraz 5" descr="Obraz zawierający osoba, stół, osoby, ławka&#10;&#10;Opis wygenerowany przy bardzo wysokim poziomie pewności">
            <a:extLst>
              <a:ext uri="{FF2B5EF4-FFF2-40B4-BE49-F238E27FC236}">
                <a16:creationId xmlns="" xmlns:a16="http://schemas.microsoft.com/office/drawing/2014/main" id="{A1200858-6AC5-4E5E-B24F-1C8F780093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4296" r="9091" b="4795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65760" y="6244046"/>
            <a:ext cx="659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  <a:cs typeface="Calibri" panose="020F0502020204030204"/>
              </a:rPr>
              <a:t>(fotografia pochodzi ze zbiorów własnych Zespołu Szkół Usługowo - Gospodarczych w Pleszewie)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68878316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9" descr="Obraz zawierający książka, tekst, osoba, siedzi&#10;&#10;Opis wygenerowany przy bardzo wysokim poziomie pewności">
            <a:extLst>
              <a:ext uri="{FF2B5EF4-FFF2-40B4-BE49-F238E27FC236}">
                <a16:creationId xmlns:a16="http://schemas.microsoft.com/office/drawing/2014/main" xmlns="" id="{D0D51C39-897D-44B0-A905-04A03CE0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t="1316"/>
          <a:stretch/>
        </p:blipFill>
        <p:spPr>
          <a:xfrm>
            <a:off x="23" y="4"/>
            <a:ext cx="12191980" cy="685799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297151" y="2351314"/>
            <a:ext cx="7694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i="1" dirty="0" smtClean="0">
                <a:solidFill>
                  <a:srgbClr val="FFFFFF"/>
                </a:solidFill>
                <a:latin typeface="Comic Sans MS" pitchFamily="66" charset="0"/>
                <a:cs typeface="Calibri Light"/>
              </a:rPr>
              <a:t>Najważniejsi </a:t>
            </a:r>
            <a:r>
              <a:rPr lang="pl-PL" sz="4000" b="1" i="1" dirty="0" smtClean="0">
                <a:solidFill>
                  <a:srgbClr val="FFFFFF"/>
                </a:solidFill>
                <a:latin typeface="Comic Sans MS" pitchFamily="66" charset="0"/>
                <a:cs typeface="Calibri Light"/>
              </a:rPr>
              <a:t>pleszewscy</a:t>
            </a:r>
            <a:endParaRPr lang="pl-PL" sz="4000" dirty="0" smtClean="0"/>
          </a:p>
          <a:p>
            <a:pPr algn="ctr"/>
            <a:r>
              <a:rPr lang="pl-PL" sz="4000" b="1" i="1" dirty="0" smtClean="0">
                <a:solidFill>
                  <a:srgbClr val="FFFFFF"/>
                </a:solidFill>
                <a:latin typeface="Comic Sans MS" pitchFamily="66" charset="0"/>
                <a:cs typeface="Calibri Light"/>
              </a:rPr>
              <a:t>rzemieślnicy i animatorzy kultury</a:t>
            </a:r>
            <a:endParaRPr lang="pl-PL" sz="4000" b="1" i="1" dirty="0" smtClean="0">
              <a:solidFill>
                <a:srgbClr val="FFFFFF"/>
              </a:solidFill>
              <a:latin typeface="Comic Sans MS" pitchFamily="66" charset="0"/>
              <a:cs typeface="Calibri Light"/>
            </a:endParaRPr>
          </a:p>
        </p:txBody>
      </p:sp>
    </p:spTree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>
                <a:solidFill>
                  <a:srgbClr val="FF0000"/>
                </a:solidFill>
                <a:latin typeface="Comic Sans MS" pitchFamily="66" charset="0"/>
                <a:cs typeface="Calibri Light"/>
              </a:rPr>
              <a:t>Józef Wilczek</a:t>
            </a:r>
            <a:endParaRPr lang="pl-P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  <a:ea typeface="+mn-lt"/>
                <a:cs typeface="+mn-lt"/>
              </a:rPr>
              <a:t>Józefa Wilczek był on szewcem, który w roku 1765 został burmistrzem Pleszewa. Nazwisko Wilczka pojawia się przede wszystkim w kontekście ukazania znaczenia i roli jaką odgrywało w Mieście rzemiosło, a zwłaszcza cech szewski. J. Wilczek nie był jedynym szewcem będącym "włodarzem" miasta. Rozwój cechu szewskiego widoczny jest na przykładzie stale wzrastającej liczby szewców.</a:t>
            </a:r>
            <a:endParaRPr lang="pl-PL" dirty="0" smtClean="0">
              <a:latin typeface="Comic Sans MS" pitchFamily="66" charset="0"/>
            </a:endParaRP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7" name="Obraz 4" descr="Obraz zawierający budynek, zewnętrzne, znak, ulica&#10;&#10;Opis wygenerowany przy bardzo wysokim poziomie pewności">
            <a:extLst>
              <a:ext uri="{FF2B5EF4-FFF2-40B4-BE49-F238E27FC236}">
                <a16:creationId xmlns:a16="http://schemas.microsoft.com/office/drawing/2014/main" xmlns="" id="{A13E4F78-8A58-400B-9E20-BFC6D84F5B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65887" y="1981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omic Sans MS" pitchFamily="66" charset="0"/>
              </a:rPr>
              <a:t>Ks. </a:t>
            </a:r>
            <a:r>
              <a:rPr lang="en-US" b="1" i="1" dirty="0" err="1" smtClean="0">
                <a:solidFill>
                  <a:srgbClr val="FF0000"/>
                </a:solidFill>
                <a:latin typeface="Comic Sans MS" pitchFamily="66" charset="0"/>
              </a:rPr>
              <a:t>Kazimierz</a:t>
            </a:r>
            <a:r>
              <a:rPr lang="en-US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omic Sans MS" pitchFamily="66" charset="0"/>
              </a:rPr>
              <a:t>Niesiołowski</a:t>
            </a:r>
            <a:endParaRPr lang="pl-P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489166"/>
            <a:ext cx="6365966" cy="510757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7200" b="1" i="1" dirty="0" smtClean="0">
                <a:latin typeface="Comic Sans MS" pitchFamily="66" charset="0"/>
              </a:rPr>
              <a:t>Ks. </a:t>
            </a:r>
            <a:r>
              <a:rPr lang="en-US" sz="7200" b="1" i="1" dirty="0" err="1" smtClean="0">
                <a:latin typeface="Comic Sans MS" pitchFamily="66" charset="0"/>
              </a:rPr>
              <a:t>Kazimierz</a:t>
            </a:r>
            <a:r>
              <a:rPr lang="en-US" sz="7200" b="1" i="1" dirty="0" smtClean="0">
                <a:latin typeface="Comic Sans MS" pitchFamily="66" charset="0"/>
              </a:rPr>
              <a:t> </a:t>
            </a:r>
            <a:r>
              <a:rPr lang="en-US" sz="7200" b="1" i="1" dirty="0" err="1" smtClean="0">
                <a:latin typeface="Comic Sans MS" pitchFamily="66" charset="0"/>
              </a:rPr>
              <a:t>Niesiołowski</a:t>
            </a:r>
            <a:r>
              <a:rPr lang="en-US" sz="7200" i="1" dirty="0" smtClean="0">
                <a:latin typeface="Comic Sans MS" pitchFamily="66" charset="0"/>
              </a:rPr>
              <a:t> </a:t>
            </a:r>
            <a:r>
              <a:rPr lang="en-US" sz="7200" dirty="0" smtClean="0">
                <a:latin typeface="Comic Sans MS" pitchFamily="66" charset="0"/>
              </a:rPr>
              <a:t>- (</a:t>
            </a:r>
            <a:r>
              <a:rPr lang="en-US" sz="7200" dirty="0" err="1" smtClean="0">
                <a:latin typeface="Comic Sans MS" pitchFamily="66" charset="0"/>
              </a:rPr>
              <a:t>ur</a:t>
            </a:r>
            <a:r>
              <a:rPr lang="en-US" sz="7200" dirty="0" smtClean="0">
                <a:latin typeface="Comic Sans MS" pitchFamily="66" charset="0"/>
              </a:rPr>
              <a:t>. 06.02.1872r., </a:t>
            </a:r>
            <a:r>
              <a:rPr lang="en-US" sz="7200" dirty="0" err="1" smtClean="0">
                <a:latin typeface="Comic Sans MS" pitchFamily="66" charset="0"/>
              </a:rPr>
              <a:t>zm</a:t>
            </a:r>
            <a:r>
              <a:rPr lang="en-US" sz="7200" dirty="0" smtClean="0">
                <a:latin typeface="Comic Sans MS" pitchFamily="66" charset="0"/>
              </a:rPr>
              <a:t>. 05.11.1949r.)</a:t>
            </a:r>
            <a:r>
              <a:rPr lang="en-US" sz="5500" dirty="0" smtClean="0">
                <a:latin typeface="Comic Sans MS" pitchFamily="66" charset="0"/>
              </a:rPr>
              <a:t/>
            </a:r>
            <a:br>
              <a:rPr lang="en-US" sz="5500" dirty="0" smtClean="0">
                <a:latin typeface="Comic Sans MS" pitchFamily="66" charset="0"/>
              </a:rPr>
            </a:br>
            <a:r>
              <a:rPr lang="en-US" sz="7200" dirty="0" err="1" smtClean="0">
                <a:latin typeface="Comic Sans MS" pitchFamily="66" charset="0"/>
              </a:rPr>
              <a:t>Przez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ponad</a:t>
            </a:r>
            <a:r>
              <a:rPr lang="en-US" sz="7200" dirty="0" smtClean="0">
                <a:latin typeface="Comic Sans MS" pitchFamily="66" charset="0"/>
              </a:rPr>
              <a:t> 50 lat </a:t>
            </a:r>
            <a:r>
              <a:rPr lang="en-US" sz="7200" dirty="0" err="1" smtClean="0">
                <a:latin typeface="Comic Sans MS" pitchFamily="66" charset="0"/>
              </a:rPr>
              <a:t>był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wybitnym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animatorem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pleszewskiego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życia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duchowego</a:t>
            </a:r>
            <a:r>
              <a:rPr lang="en-US" sz="7200" dirty="0" smtClean="0">
                <a:latin typeface="Comic Sans MS" pitchFamily="66" charset="0"/>
              </a:rPr>
              <a:t>, </a:t>
            </a:r>
            <a:r>
              <a:rPr lang="en-US" sz="7200" dirty="0" err="1" smtClean="0">
                <a:latin typeface="Comic Sans MS" pitchFamily="66" charset="0"/>
              </a:rPr>
              <a:t>społecznego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i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patriotycznego</a:t>
            </a:r>
            <a:r>
              <a:rPr lang="en-US" sz="7200" dirty="0" smtClean="0">
                <a:latin typeface="Comic Sans MS" pitchFamily="66" charset="0"/>
              </a:rPr>
              <a:t>.</a:t>
            </a:r>
            <a:br>
              <a:rPr lang="en-US" sz="7200" dirty="0" smtClean="0">
                <a:latin typeface="Comic Sans MS" pitchFamily="66" charset="0"/>
              </a:rPr>
            </a:br>
            <a:r>
              <a:rPr lang="en-US" sz="7200" dirty="0" smtClean="0">
                <a:latin typeface="Comic Sans MS" pitchFamily="66" charset="0"/>
              </a:rPr>
              <a:t>W </a:t>
            </a:r>
            <a:r>
              <a:rPr lang="en-US" sz="7200" dirty="0" err="1" smtClean="0">
                <a:latin typeface="Comic Sans MS" pitchFamily="66" charset="0"/>
              </a:rPr>
              <a:t>październiku</a:t>
            </a:r>
            <a:r>
              <a:rPr lang="en-US" sz="7200" dirty="0" smtClean="0">
                <a:latin typeface="Comic Sans MS" pitchFamily="66" charset="0"/>
              </a:rPr>
              <a:t> 1892 </a:t>
            </a:r>
            <a:r>
              <a:rPr lang="en-US" sz="7200" dirty="0" err="1" smtClean="0">
                <a:latin typeface="Comic Sans MS" pitchFamily="66" charset="0"/>
              </a:rPr>
              <a:t>roku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wstąpił</a:t>
            </a:r>
            <a:r>
              <a:rPr lang="en-US" sz="7200" dirty="0" smtClean="0">
                <a:latin typeface="Comic Sans MS" pitchFamily="66" charset="0"/>
              </a:rPr>
              <a:t> do </a:t>
            </a:r>
            <a:r>
              <a:rPr lang="en-US" sz="7200" dirty="0" err="1" smtClean="0">
                <a:latin typeface="Comic Sans MS" pitchFamily="66" charset="0"/>
              </a:rPr>
              <a:t>seminarium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duchownego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archidiecezji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gnieźnieńskiej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i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poznańskiej</a:t>
            </a:r>
            <a:r>
              <a:rPr lang="en-US" sz="7200" dirty="0" smtClean="0">
                <a:latin typeface="Comic Sans MS" pitchFamily="66" charset="0"/>
              </a:rPr>
              <a:t>. </a:t>
            </a:r>
            <a:r>
              <a:rPr lang="en-US" sz="7200" dirty="0" err="1" smtClean="0">
                <a:latin typeface="Comic Sans MS" pitchFamily="66" charset="0"/>
              </a:rPr>
              <a:t>Święcenia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kapłańskie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przyjął</a:t>
            </a:r>
            <a:r>
              <a:rPr lang="en-US" sz="7200" dirty="0" smtClean="0">
                <a:latin typeface="Comic Sans MS" pitchFamily="66" charset="0"/>
              </a:rPr>
              <a:t> w </a:t>
            </a:r>
            <a:r>
              <a:rPr lang="en-US" sz="7200" dirty="0" err="1" smtClean="0">
                <a:latin typeface="Comic Sans MS" pitchFamily="66" charset="0"/>
              </a:rPr>
              <a:t>czerwcu</a:t>
            </a:r>
            <a:r>
              <a:rPr lang="en-US" sz="7200" dirty="0" smtClean="0">
                <a:latin typeface="Comic Sans MS" pitchFamily="66" charset="0"/>
              </a:rPr>
              <a:t> 1896 r. </a:t>
            </a:r>
            <a:r>
              <a:rPr lang="en-US" sz="7200" dirty="0" err="1" smtClean="0">
                <a:latin typeface="Comic Sans MS" pitchFamily="66" charset="0"/>
              </a:rPr>
              <a:t>i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wówczas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skierowano</a:t>
            </a:r>
            <a:r>
              <a:rPr lang="en-US" sz="7200" dirty="0" smtClean="0">
                <a:latin typeface="Comic Sans MS" pitchFamily="66" charset="0"/>
              </a:rPr>
              <a:t> go </a:t>
            </a:r>
            <a:r>
              <a:rPr lang="en-US" sz="7200" dirty="0" err="1" smtClean="0">
                <a:latin typeface="Comic Sans MS" pitchFamily="66" charset="0"/>
              </a:rPr>
              <a:t>na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wikariat</a:t>
            </a:r>
            <a:r>
              <a:rPr lang="en-US" sz="7200" dirty="0" smtClean="0">
                <a:latin typeface="Comic Sans MS" pitchFamily="66" charset="0"/>
              </a:rPr>
              <a:t> do </a:t>
            </a:r>
            <a:r>
              <a:rPr lang="en-US" sz="7200" dirty="0" err="1" smtClean="0">
                <a:latin typeface="Comic Sans MS" pitchFamily="66" charset="0"/>
              </a:rPr>
              <a:t>parafii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p.w</a:t>
            </a:r>
            <a:r>
              <a:rPr lang="en-US" sz="7200" dirty="0" smtClean="0">
                <a:latin typeface="Comic Sans MS" pitchFamily="66" charset="0"/>
              </a:rPr>
              <a:t>. </a:t>
            </a:r>
            <a:r>
              <a:rPr lang="en-US" sz="7200" dirty="0" err="1" smtClean="0">
                <a:latin typeface="Comic Sans MS" pitchFamily="66" charset="0"/>
              </a:rPr>
              <a:t>Ścięcia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Św</a:t>
            </a:r>
            <a:r>
              <a:rPr lang="en-US" sz="7200" dirty="0" smtClean="0">
                <a:latin typeface="Comic Sans MS" pitchFamily="66" charset="0"/>
              </a:rPr>
              <a:t>. Jana </a:t>
            </a:r>
            <a:r>
              <a:rPr lang="en-US" sz="7200" dirty="0" err="1" smtClean="0">
                <a:latin typeface="Comic Sans MS" pitchFamily="66" charset="0"/>
              </a:rPr>
              <a:t>Chrzciciela</a:t>
            </a:r>
            <a:r>
              <a:rPr lang="en-US" sz="7200" dirty="0" smtClean="0">
                <a:latin typeface="Comic Sans MS" pitchFamily="66" charset="0"/>
              </a:rPr>
              <a:t> w </a:t>
            </a:r>
            <a:r>
              <a:rPr lang="en-US" sz="7200" dirty="0" err="1" smtClean="0">
                <a:latin typeface="Comic Sans MS" pitchFamily="66" charset="0"/>
              </a:rPr>
              <a:t>Pleszewie</a:t>
            </a:r>
            <a:r>
              <a:rPr lang="en-US" sz="7200" dirty="0" smtClean="0">
                <a:latin typeface="Comic Sans MS" pitchFamily="66" charset="0"/>
              </a:rPr>
              <a:t>. W </a:t>
            </a:r>
            <a:r>
              <a:rPr lang="en-US" sz="7200" dirty="0" err="1" smtClean="0">
                <a:latin typeface="Comic Sans MS" pitchFamily="66" charset="0"/>
              </a:rPr>
              <a:t>roku</a:t>
            </a:r>
            <a:r>
              <a:rPr lang="en-US" sz="7200" dirty="0" smtClean="0">
                <a:latin typeface="Comic Sans MS" pitchFamily="66" charset="0"/>
              </a:rPr>
              <a:t> 1901 </a:t>
            </a:r>
            <a:r>
              <a:rPr lang="en-US" sz="7200" dirty="0" err="1" smtClean="0">
                <a:latin typeface="Comic Sans MS" pitchFamily="66" charset="0"/>
              </a:rPr>
              <a:t>został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jej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proboszczem</a:t>
            </a:r>
            <a:r>
              <a:rPr lang="en-US" sz="7200" dirty="0" smtClean="0">
                <a:latin typeface="Comic Sans MS" pitchFamily="66" charset="0"/>
              </a:rPr>
              <a:t>.</a:t>
            </a:r>
            <a:endParaRPr lang="pl-PL" sz="72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sz="5500" dirty="0" smtClean="0">
                <a:latin typeface="Comic Sans MS" pitchFamily="66" charset="0"/>
              </a:rPr>
              <a:t/>
            </a:r>
            <a:br>
              <a:rPr lang="en-US" sz="5500" dirty="0" smtClean="0">
                <a:latin typeface="Comic Sans MS" pitchFamily="66" charset="0"/>
              </a:rPr>
            </a:br>
            <a:r>
              <a:rPr lang="en-US" sz="7200" dirty="0" smtClean="0">
                <a:latin typeface="Comic Sans MS" pitchFamily="66" charset="0"/>
              </a:rPr>
              <a:t>W 1929 </a:t>
            </a:r>
            <a:r>
              <a:rPr lang="en-US" sz="7200" dirty="0" err="1" smtClean="0">
                <a:latin typeface="Comic Sans MS" pitchFamily="66" charset="0"/>
              </a:rPr>
              <a:t>roku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Papież</a:t>
            </a:r>
            <a:r>
              <a:rPr lang="en-US" sz="7200" dirty="0" smtClean="0">
                <a:latin typeface="Comic Sans MS" pitchFamily="66" charset="0"/>
              </a:rPr>
              <a:t> Pius XI </a:t>
            </a:r>
            <a:r>
              <a:rPr lang="en-US" sz="7200" dirty="0" err="1" smtClean="0">
                <a:latin typeface="Comic Sans MS" pitchFamily="66" charset="0"/>
              </a:rPr>
              <a:t>nadał</a:t>
            </a:r>
            <a:r>
              <a:rPr lang="en-US" sz="7200" dirty="0" smtClean="0">
                <a:latin typeface="Comic Sans MS" pitchFamily="66" charset="0"/>
              </a:rPr>
              <a:t> mu honor </a:t>
            </a:r>
            <a:r>
              <a:rPr lang="en-US" sz="7200" dirty="0" err="1" smtClean="0">
                <a:latin typeface="Comic Sans MS" pitchFamily="66" charset="0"/>
              </a:rPr>
              <a:t>prałata</a:t>
            </a:r>
            <a:r>
              <a:rPr lang="en-US" sz="7200" dirty="0" smtClean="0">
                <a:latin typeface="Comic Sans MS" pitchFamily="66" charset="0"/>
              </a:rPr>
              <a:t>. W </a:t>
            </a:r>
            <a:r>
              <a:rPr lang="en-US" sz="7200" dirty="0" err="1" smtClean="0">
                <a:latin typeface="Comic Sans MS" pitchFamily="66" charset="0"/>
              </a:rPr>
              <a:t>październiku</a:t>
            </a:r>
            <a:r>
              <a:rPr lang="en-US" sz="7200" dirty="0" smtClean="0">
                <a:latin typeface="Comic Sans MS" pitchFamily="66" charset="0"/>
              </a:rPr>
              <a:t> 1918 </a:t>
            </a:r>
            <a:r>
              <a:rPr lang="en-US" sz="7200" dirty="0" err="1" smtClean="0">
                <a:latin typeface="Comic Sans MS" pitchFamily="66" charset="0"/>
              </a:rPr>
              <a:t>na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plebanii</a:t>
            </a:r>
            <a:r>
              <a:rPr lang="en-US" sz="7200" dirty="0" smtClean="0">
                <a:latin typeface="Comic Sans MS" pitchFamily="66" charset="0"/>
              </a:rPr>
              <a:t> u </a:t>
            </a:r>
            <a:r>
              <a:rPr lang="en-US" sz="7200" dirty="0" err="1" smtClean="0">
                <a:latin typeface="Comic Sans MS" pitchFamily="66" charset="0"/>
              </a:rPr>
              <a:t>ks</a:t>
            </a:r>
            <a:r>
              <a:rPr lang="en-US" sz="7200" dirty="0" smtClean="0">
                <a:latin typeface="Comic Sans MS" pitchFamily="66" charset="0"/>
              </a:rPr>
              <a:t>. </a:t>
            </a:r>
            <a:r>
              <a:rPr lang="en-US" sz="7200" dirty="0" err="1" smtClean="0">
                <a:latin typeface="Comic Sans MS" pitchFamily="66" charset="0"/>
              </a:rPr>
              <a:t>Niesiołowskiego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odbyło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się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zebranie</a:t>
            </a:r>
            <a:r>
              <a:rPr lang="en-US" sz="7200" dirty="0" smtClean="0">
                <a:latin typeface="Comic Sans MS" pitchFamily="66" charset="0"/>
              </a:rPr>
              <a:t>, </a:t>
            </a:r>
            <a:r>
              <a:rPr lang="en-US" sz="7200" dirty="0" err="1" smtClean="0">
                <a:latin typeface="Comic Sans MS" pitchFamily="66" charset="0"/>
              </a:rPr>
              <a:t>na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którym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wybrano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członków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tajnego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Komitetu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Obywatelskiego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mającego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przygotować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powstanie</a:t>
            </a:r>
            <a:r>
              <a:rPr lang="en-US" sz="7200" dirty="0" smtClean="0">
                <a:latin typeface="Comic Sans MS" pitchFamily="66" charset="0"/>
              </a:rPr>
              <a:t> w </a:t>
            </a:r>
            <a:r>
              <a:rPr lang="en-US" sz="7200" dirty="0" err="1" smtClean="0">
                <a:latin typeface="Comic Sans MS" pitchFamily="66" charset="0"/>
              </a:rPr>
              <a:t>Pleszewie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i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przejęcie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przez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Polaków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władzy</a:t>
            </a:r>
            <a:r>
              <a:rPr lang="en-US" sz="7200" dirty="0" smtClean="0">
                <a:latin typeface="Comic Sans MS" pitchFamily="66" charset="0"/>
              </a:rPr>
              <a:t> w </a:t>
            </a:r>
            <a:r>
              <a:rPr lang="en-US" sz="7200" dirty="0" err="1" smtClean="0">
                <a:latin typeface="Comic Sans MS" pitchFamily="66" charset="0"/>
              </a:rPr>
              <a:t>mieście</a:t>
            </a:r>
            <a:r>
              <a:rPr lang="en-US" sz="7200" dirty="0" smtClean="0">
                <a:latin typeface="Comic Sans MS" pitchFamily="66" charset="0"/>
              </a:rPr>
              <a:t>.</a:t>
            </a:r>
            <a:br>
              <a:rPr lang="en-US" sz="7200" dirty="0" smtClean="0">
                <a:latin typeface="Comic Sans MS" pitchFamily="66" charset="0"/>
              </a:rPr>
            </a:br>
            <a:r>
              <a:rPr lang="en-US" sz="7200" dirty="0" smtClean="0">
                <a:latin typeface="Comic Sans MS" pitchFamily="66" charset="0"/>
              </a:rPr>
              <a:t>W </a:t>
            </a:r>
            <a:r>
              <a:rPr lang="en-US" sz="7200" dirty="0" err="1" smtClean="0">
                <a:latin typeface="Comic Sans MS" pitchFamily="66" charset="0"/>
              </a:rPr>
              <a:t>październiku</a:t>
            </a:r>
            <a:r>
              <a:rPr lang="en-US" sz="7200" dirty="0" smtClean="0">
                <a:latin typeface="Comic Sans MS" pitchFamily="66" charset="0"/>
              </a:rPr>
              <a:t> 1941 r. </a:t>
            </a:r>
            <a:r>
              <a:rPr lang="en-US" sz="7200" dirty="0" err="1" smtClean="0">
                <a:latin typeface="Comic Sans MS" pitchFamily="66" charset="0"/>
              </a:rPr>
              <a:t>kapłan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został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aresztowany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przez</a:t>
            </a:r>
            <a:r>
              <a:rPr lang="en-US" sz="7200" dirty="0" smtClean="0">
                <a:latin typeface="Comic Sans MS" pitchFamily="66" charset="0"/>
              </a:rPr>
              <a:t> Gestapo. </a:t>
            </a:r>
            <a:r>
              <a:rPr lang="en-US" sz="7200" dirty="0" err="1" smtClean="0">
                <a:latin typeface="Comic Sans MS" pitchFamily="66" charset="0"/>
              </a:rPr>
              <a:t>Był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głodzony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i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katowany</a:t>
            </a:r>
            <a:r>
              <a:rPr lang="en-US" sz="7200" dirty="0" smtClean="0">
                <a:latin typeface="Comic Sans MS" pitchFamily="66" charset="0"/>
              </a:rPr>
              <a:t> w </a:t>
            </a:r>
            <a:r>
              <a:rPr lang="en-US" sz="7200" dirty="0" err="1" smtClean="0">
                <a:latin typeface="Comic Sans MS" pitchFamily="66" charset="0"/>
              </a:rPr>
              <a:t>Poznaniu</a:t>
            </a:r>
            <a:r>
              <a:rPr lang="en-US" sz="7200" dirty="0" smtClean="0">
                <a:latin typeface="Comic Sans MS" pitchFamily="66" charset="0"/>
              </a:rPr>
              <a:t>. </a:t>
            </a:r>
            <a:r>
              <a:rPr lang="en-US" sz="7200" dirty="0" err="1" smtClean="0">
                <a:latin typeface="Comic Sans MS" pitchFamily="66" charset="0"/>
              </a:rPr>
              <a:t>Potem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internowano</a:t>
            </a:r>
            <a:r>
              <a:rPr lang="en-US" sz="7200" dirty="0" smtClean="0">
                <a:latin typeface="Comic Sans MS" pitchFamily="66" charset="0"/>
              </a:rPr>
              <a:t> go do </a:t>
            </a:r>
            <a:r>
              <a:rPr lang="en-US" sz="7200" dirty="0" err="1" smtClean="0">
                <a:latin typeface="Comic Sans MS" pitchFamily="66" charset="0"/>
              </a:rPr>
              <a:t>domów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zakonnych</a:t>
            </a:r>
            <a:r>
              <a:rPr lang="en-US" sz="7200" dirty="0" smtClean="0">
                <a:latin typeface="Comic Sans MS" pitchFamily="66" charset="0"/>
              </a:rPr>
              <a:t> w </a:t>
            </a:r>
            <a:r>
              <a:rPr lang="en-US" sz="7200" dirty="0" err="1" smtClean="0">
                <a:latin typeface="Comic Sans MS" pitchFamily="66" charset="0"/>
              </a:rPr>
              <a:t>Warszawie</a:t>
            </a:r>
            <a:r>
              <a:rPr lang="en-US" sz="7200" dirty="0" smtClean="0">
                <a:latin typeface="Comic Sans MS" pitchFamily="66" charset="0"/>
              </a:rPr>
              <a:t>, a </a:t>
            </a:r>
            <a:r>
              <a:rPr lang="en-US" sz="7200" dirty="0" err="1" smtClean="0">
                <a:latin typeface="Comic Sans MS" pitchFamily="66" charset="0"/>
              </a:rPr>
              <a:t>później</a:t>
            </a:r>
            <a:r>
              <a:rPr lang="en-US" sz="7200" dirty="0" smtClean="0">
                <a:latin typeface="Comic Sans MS" pitchFamily="66" charset="0"/>
              </a:rPr>
              <a:t> w </a:t>
            </a:r>
            <a:r>
              <a:rPr lang="en-US" sz="7200" dirty="0" err="1" smtClean="0">
                <a:latin typeface="Comic Sans MS" pitchFamily="66" charset="0"/>
              </a:rPr>
              <a:t>Piotrkowie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Trybunalskim</a:t>
            </a:r>
            <a:r>
              <a:rPr lang="en-US" sz="7200" dirty="0" smtClean="0">
                <a:latin typeface="Comic Sans MS" pitchFamily="66" charset="0"/>
              </a:rPr>
              <a:t>. Do </a:t>
            </a:r>
            <a:r>
              <a:rPr lang="en-US" sz="7200" dirty="0" err="1" smtClean="0">
                <a:latin typeface="Comic Sans MS" pitchFamily="66" charset="0"/>
              </a:rPr>
              <a:t>Pleszewa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mógł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wrócić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dopiero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po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zakończeniu</a:t>
            </a:r>
            <a:r>
              <a:rPr lang="en-US" sz="7200" dirty="0" smtClean="0">
                <a:latin typeface="Comic Sans MS" pitchFamily="66" charset="0"/>
              </a:rPr>
              <a:t> </a:t>
            </a:r>
            <a:r>
              <a:rPr lang="en-US" sz="7200" dirty="0" err="1" smtClean="0">
                <a:latin typeface="Comic Sans MS" pitchFamily="66" charset="0"/>
              </a:rPr>
              <a:t>wojny</a:t>
            </a:r>
            <a:r>
              <a:rPr lang="en-US" sz="7200" dirty="0" smtClean="0">
                <a:latin typeface="Comic Sans MS" pitchFamily="66" charset="0"/>
              </a:rPr>
              <a:t>.</a:t>
            </a:r>
            <a:endParaRPr lang="en-US" sz="7200" dirty="0" smtClean="0">
              <a:latin typeface="Comic Sans MS" pitchFamily="66" charset="0"/>
              <a:cs typeface="Calibri"/>
            </a:endParaRP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8" name="Obraz 5" descr="Obraz zawierający mężczyzna, osoba, okulary, zdjęcie&#10;&#10;Opis wygenerowany przy bardzo wysokim poziomie pewności">
            <a:extLst>
              <a:ext uri="{FF2B5EF4-FFF2-40B4-BE49-F238E27FC236}">
                <a16:creationId xmlns:a16="http://schemas.microsoft.com/office/drawing/2014/main" xmlns="" id="{A18B66AE-5A94-4AB3-84E8-3272E8120B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b="6069"/>
          <a:stretch/>
        </p:blipFill>
        <p:spPr>
          <a:xfrm>
            <a:off x="7891973" y="757646"/>
            <a:ext cx="3516256" cy="5201996"/>
          </a:xfrm>
          <a:prstGeom prst="rect">
            <a:avLst/>
          </a:prstGeom>
          <a:effectLst/>
        </p:spPr>
      </p:pic>
      <p:sp>
        <p:nvSpPr>
          <p:cNvPr id="6" name="pole tekstowe 5"/>
          <p:cNvSpPr txBox="1"/>
          <p:nvPr/>
        </p:nvSpPr>
        <p:spPr>
          <a:xfrm>
            <a:off x="7419704" y="5995851"/>
            <a:ext cx="445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(fotografia: https://www.google.pl/search?q=kazimierz+niesio%C5%82owski&amp;dcr=0&amp;source=lnms&amp;tbm=isch&amp;sa=X&amp;ved=2ahUKEwiMnPnJ1vHpAhUMmIsKHYNWBhgQ_AUoAXoECAsQAw&amp;biw=1366&amp;bih=576#imgrc=qz88L1wXiSZDIM)</a:t>
            </a:r>
            <a:endParaRPr lang="pl-PL" sz="1000" dirty="0"/>
          </a:p>
        </p:txBody>
      </p:sp>
    </p:spTree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Seweryn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Samulski</a:t>
            </a:r>
            <a:endParaRPr lang="pl-P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61257" y="1523999"/>
            <a:ext cx="5930537" cy="502049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2900" dirty="0" err="1" smtClean="0">
                <a:latin typeface="Comic Sans MS" pitchFamily="66" charset="0"/>
              </a:rPr>
              <a:t>Urodził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14 </a:t>
            </a:r>
            <a:r>
              <a:rPr lang="en-US" sz="2900" dirty="0" err="1" smtClean="0">
                <a:latin typeface="Comic Sans MS" pitchFamily="66" charset="0"/>
              </a:rPr>
              <a:t>grudnia</a:t>
            </a:r>
            <a:r>
              <a:rPr lang="en-US" sz="2900" dirty="0" smtClean="0">
                <a:latin typeface="Comic Sans MS" pitchFamily="66" charset="0"/>
              </a:rPr>
              <a:t> 1866 r. w </a:t>
            </a:r>
            <a:r>
              <a:rPr lang="en-US" sz="2900" dirty="0" err="1" smtClean="0">
                <a:latin typeface="Comic Sans MS" pitchFamily="66" charset="0"/>
              </a:rPr>
              <a:t>Kaniewie</a:t>
            </a:r>
            <a:r>
              <a:rPr lang="en-US" sz="2900" dirty="0" smtClean="0">
                <a:latin typeface="Comic Sans MS" pitchFamily="66" charset="0"/>
              </a:rPr>
              <a:t> k. </a:t>
            </a:r>
            <a:r>
              <a:rPr lang="en-US" sz="2900" dirty="0" err="1" smtClean="0">
                <a:latin typeface="Comic Sans MS" pitchFamily="66" charset="0"/>
              </a:rPr>
              <a:t>Koźmina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Ukończył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zawodową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szkołę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mechaniczną</a:t>
            </a:r>
            <a:r>
              <a:rPr lang="en-US" sz="2900" dirty="0" smtClean="0">
                <a:latin typeface="Comic Sans MS" pitchFamily="66" charset="0"/>
              </a:rPr>
              <a:t> w Chemnitz w </a:t>
            </a:r>
            <a:r>
              <a:rPr lang="en-US" sz="2900" dirty="0" err="1" smtClean="0">
                <a:latin typeface="Comic Sans MS" pitchFamily="66" charset="0"/>
              </a:rPr>
              <a:t>Saksonii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Od</a:t>
            </a:r>
            <a:r>
              <a:rPr lang="en-US" sz="2900" dirty="0" smtClean="0">
                <a:latin typeface="Comic Sans MS" pitchFamily="66" charset="0"/>
              </a:rPr>
              <a:t> 1893 r. </a:t>
            </a:r>
            <a:r>
              <a:rPr lang="en-US" sz="2900" dirty="0" err="1" smtClean="0">
                <a:latin typeface="Comic Sans MS" pitchFamily="66" charset="0"/>
              </a:rPr>
              <a:t>pracował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Poznaniu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jako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kierownik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warsztatu</a:t>
            </a:r>
            <a:r>
              <a:rPr lang="en-US" sz="2900" dirty="0" smtClean="0">
                <a:latin typeface="Comic Sans MS" pitchFamily="66" charset="0"/>
              </a:rPr>
              <a:t>, a </a:t>
            </a:r>
            <a:r>
              <a:rPr lang="en-US" sz="2900" dirty="0" err="1" smtClean="0">
                <a:latin typeface="Comic Sans MS" pitchFamily="66" charset="0"/>
              </a:rPr>
              <a:t>od</a:t>
            </a:r>
            <a:r>
              <a:rPr lang="en-US" sz="2900" dirty="0" smtClean="0">
                <a:latin typeface="Comic Sans MS" pitchFamily="66" charset="0"/>
              </a:rPr>
              <a:t> 1914 r. </a:t>
            </a:r>
            <a:r>
              <a:rPr lang="en-US" sz="2900" dirty="0" err="1" smtClean="0">
                <a:latin typeface="Comic Sans MS" pitchFamily="66" charset="0"/>
              </a:rPr>
              <a:t>jako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dyrektor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Zakładów</a:t>
            </a:r>
            <a:r>
              <a:rPr lang="en-US" sz="2900" dirty="0" smtClean="0">
                <a:latin typeface="Comic Sans MS" pitchFamily="66" charset="0"/>
              </a:rPr>
              <a:t> H. </a:t>
            </a:r>
            <a:r>
              <a:rPr lang="en-US" sz="2900" dirty="0" err="1" smtClean="0">
                <a:latin typeface="Comic Sans MS" pitchFamily="66" charset="0"/>
              </a:rPr>
              <a:t>Cegielski</a:t>
            </a:r>
            <a:r>
              <a:rPr lang="en-US" sz="2900" dirty="0" smtClean="0">
                <a:latin typeface="Comic Sans MS" pitchFamily="66" charset="0"/>
              </a:rPr>
              <a:t>. W 1897 r. </a:t>
            </a:r>
            <a:r>
              <a:rPr lang="en-US" sz="2900" dirty="0" err="1" smtClean="0">
                <a:latin typeface="Comic Sans MS" pitchFamily="66" charset="0"/>
              </a:rPr>
              <a:t>został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współudziałowcem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firmy</a:t>
            </a:r>
            <a:r>
              <a:rPr lang="en-US" sz="2900" dirty="0" smtClean="0">
                <a:latin typeface="Comic Sans MS" pitchFamily="66" charset="0"/>
              </a:rPr>
              <a:t> I. </a:t>
            </a:r>
            <a:r>
              <a:rPr lang="en-US" sz="2900" dirty="0" err="1" smtClean="0">
                <a:latin typeface="Comic Sans MS" pitchFamily="66" charset="0"/>
              </a:rPr>
              <a:t>Jezierski</a:t>
            </a:r>
            <a:r>
              <a:rPr lang="en-US" sz="2900" dirty="0" smtClean="0">
                <a:latin typeface="Comic Sans MS" pitchFamily="66" charset="0"/>
              </a:rPr>
              <a:t> – </a:t>
            </a:r>
            <a:r>
              <a:rPr lang="en-US" sz="2900" dirty="0" err="1" smtClean="0">
                <a:latin typeface="Comic Sans MS" pitchFamily="66" charset="0"/>
              </a:rPr>
              <a:t>Fabryka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Maszyn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Narzędzi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Rolniczych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Pleszewie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później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Pleszewska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Fabryka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Maszyn</a:t>
            </a:r>
            <a:r>
              <a:rPr lang="en-US" sz="2900" dirty="0" smtClean="0">
                <a:latin typeface="Comic Sans MS" pitchFamily="66" charset="0"/>
              </a:rPr>
              <a:t> S. </a:t>
            </a:r>
            <a:r>
              <a:rPr lang="en-US" sz="2900" dirty="0" err="1" smtClean="0">
                <a:latin typeface="Comic Sans MS" pitchFamily="66" charset="0"/>
              </a:rPr>
              <a:t>Samulski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S-ka. </a:t>
            </a:r>
            <a:r>
              <a:rPr lang="en-US" sz="2900" dirty="0" err="1" smtClean="0">
                <a:latin typeface="Comic Sans MS" pitchFamily="66" charset="0"/>
              </a:rPr>
              <a:t>Należał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pionierów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emancypacji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gospodarczej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społeczeństwa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polskiego</a:t>
            </a:r>
            <a:r>
              <a:rPr lang="en-US" sz="2900" dirty="0" smtClean="0">
                <a:latin typeface="Comic Sans MS" pitchFamily="66" charset="0"/>
              </a:rPr>
              <a:t> pod </a:t>
            </a:r>
            <a:r>
              <a:rPr lang="en-US" sz="2900" dirty="0" err="1" smtClean="0">
                <a:latin typeface="Comic Sans MS" pitchFamily="66" charset="0"/>
              </a:rPr>
              <a:t>zaborem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pruskim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Jako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jeden</a:t>
            </a:r>
            <a:r>
              <a:rPr lang="en-US" sz="2900" dirty="0" smtClean="0">
                <a:latin typeface="Comic Sans MS" pitchFamily="66" charset="0"/>
              </a:rPr>
              <a:t> z </a:t>
            </a:r>
            <a:r>
              <a:rPr lang="en-US" sz="2900" dirty="0" err="1" smtClean="0">
                <a:latin typeface="Comic Sans MS" pitchFamily="66" charset="0"/>
              </a:rPr>
              <a:t>najbliższych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współpracowników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ks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Piotra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Wawrzyniaka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dążył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uprzemysłowienia</a:t>
            </a:r>
            <a:r>
              <a:rPr lang="en-US" sz="2900" dirty="0" smtClean="0">
                <a:latin typeface="Comic Sans MS" pitchFamily="66" charset="0"/>
              </a:rPr>
              <a:t> Wielkopolski, </a:t>
            </a:r>
            <a:r>
              <a:rPr lang="en-US" sz="2900" dirty="0" err="1" smtClean="0">
                <a:latin typeface="Comic Sans MS" pitchFamily="66" charset="0"/>
              </a:rPr>
              <a:t>inicjując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m.in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powstanie</a:t>
            </a:r>
            <a:r>
              <a:rPr lang="en-US" sz="2900" dirty="0" smtClean="0">
                <a:latin typeface="Comic Sans MS" pitchFamily="66" charset="0"/>
              </a:rPr>
              <a:t> w 1910 r. </a:t>
            </a:r>
            <a:r>
              <a:rPr lang="en-US" sz="2900" dirty="0" err="1" smtClean="0">
                <a:latin typeface="Comic Sans MS" pitchFamily="66" charset="0"/>
              </a:rPr>
              <a:t>Związku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Fabrykantów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Poznaniu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Powołał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także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czasopisma</a:t>
            </a:r>
            <a:r>
              <a:rPr lang="en-US" sz="2900" dirty="0" smtClean="0">
                <a:latin typeface="Comic Sans MS" pitchFamily="66" charset="0"/>
              </a:rPr>
              <a:t> „</a:t>
            </a:r>
            <a:r>
              <a:rPr lang="en-US" sz="2900" dirty="0" err="1" smtClean="0">
                <a:latin typeface="Comic Sans MS" pitchFamily="66" charset="0"/>
              </a:rPr>
              <a:t>Kupiec</a:t>
            </a:r>
            <a:r>
              <a:rPr lang="en-US" sz="2900" dirty="0" smtClean="0">
                <a:latin typeface="Comic Sans MS" pitchFamily="66" charset="0"/>
              </a:rPr>
              <a:t>”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„</a:t>
            </a:r>
            <a:r>
              <a:rPr lang="en-US" sz="2900" dirty="0" err="1" smtClean="0">
                <a:latin typeface="Comic Sans MS" pitchFamily="66" charset="0"/>
              </a:rPr>
              <a:t>Fabrykant</a:t>
            </a:r>
            <a:r>
              <a:rPr lang="en-US" sz="2900" dirty="0" smtClean="0">
                <a:latin typeface="Comic Sans MS" pitchFamily="66" charset="0"/>
              </a:rPr>
              <a:t>”. W 1912 r. </a:t>
            </a:r>
            <a:r>
              <a:rPr lang="en-US" sz="2900" dirty="0" err="1" smtClean="0">
                <a:latin typeface="Comic Sans MS" pitchFamily="66" charset="0"/>
              </a:rPr>
              <a:t>wraz</a:t>
            </a:r>
            <a:r>
              <a:rPr lang="en-US" sz="2900" dirty="0" smtClean="0">
                <a:latin typeface="Comic Sans MS" pitchFamily="66" charset="0"/>
              </a:rPr>
              <a:t> z </a:t>
            </a:r>
            <a:r>
              <a:rPr lang="en-US" sz="2900" dirty="0" err="1" smtClean="0">
                <a:latin typeface="Comic Sans MS" pitchFamily="66" charset="0"/>
              </a:rPr>
              <a:t>Franciszkiem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Gdeczykiem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Stanisławem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Mockiem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wszedł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skład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Zarządu</a:t>
            </a:r>
            <a:r>
              <a:rPr lang="en-US" sz="2900" dirty="0" smtClean="0">
                <a:latin typeface="Comic Sans MS" pitchFamily="66" charset="0"/>
              </a:rPr>
              <a:t> (</a:t>
            </a:r>
            <a:r>
              <a:rPr lang="en-US" sz="2900" dirty="0" err="1" smtClean="0">
                <a:latin typeface="Comic Sans MS" pitchFamily="66" charset="0"/>
              </a:rPr>
              <a:t>jako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prezes</a:t>
            </a:r>
            <a:r>
              <a:rPr lang="en-US" sz="2900" dirty="0" smtClean="0">
                <a:latin typeface="Comic Sans MS" pitchFamily="66" charset="0"/>
              </a:rPr>
              <a:t>) </a:t>
            </a:r>
            <a:r>
              <a:rPr lang="en-US" sz="2900" dirty="0" err="1" smtClean="0">
                <a:latin typeface="Comic Sans MS" pitchFamily="66" charset="0"/>
              </a:rPr>
              <a:t>czuwającego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</a:t>
            </a:r>
            <a:r>
              <a:rPr lang="pl-PL" sz="2900" dirty="0" smtClean="0">
                <a:latin typeface="Comic Sans MS" pitchFamily="66" charset="0"/>
              </a:rPr>
              <a:t>d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organizacją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przebiegiem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Wystawy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Przemysłowej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Pleszewie</a:t>
            </a:r>
            <a:r>
              <a:rPr lang="en-US" sz="2900" dirty="0" smtClean="0">
                <a:latin typeface="Comic Sans MS" pitchFamily="66" charset="0"/>
              </a:rPr>
              <a:t> w 1912 r., </a:t>
            </a:r>
            <a:r>
              <a:rPr lang="en-US" sz="2900" dirty="0" err="1" smtClean="0">
                <a:latin typeface="Comic Sans MS" pitchFamily="66" charset="0"/>
              </a:rPr>
              <a:t>która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była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ważnym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wydarzeniem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ekonomicznym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skali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całego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kraju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Zmarł</a:t>
            </a:r>
            <a:r>
              <a:rPr lang="en-US" sz="2900" dirty="0" smtClean="0">
                <a:latin typeface="Comic Sans MS" pitchFamily="66" charset="0"/>
              </a:rPr>
              <a:t> 27 </a:t>
            </a:r>
            <a:r>
              <a:rPr lang="en-US" sz="2900" dirty="0" err="1" smtClean="0">
                <a:latin typeface="Comic Sans MS" pitchFamily="66" charset="0"/>
              </a:rPr>
              <a:t>października</a:t>
            </a:r>
            <a:r>
              <a:rPr lang="en-US" sz="2900" dirty="0" smtClean="0">
                <a:latin typeface="Comic Sans MS" pitchFamily="66" charset="0"/>
              </a:rPr>
              <a:t> 1935 r. w </a:t>
            </a:r>
            <a:r>
              <a:rPr lang="en-US" sz="2900" dirty="0" err="1" smtClean="0">
                <a:latin typeface="Comic Sans MS" pitchFamily="66" charset="0"/>
              </a:rPr>
              <a:t>Poznaniu</a:t>
            </a:r>
            <a:r>
              <a:rPr lang="pl-PL" sz="2900" dirty="0" smtClean="0">
                <a:latin typeface="Comic Sans MS" pitchFamily="66" charset="0"/>
              </a:rPr>
              <a:t> gdzie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pl-PL" sz="2900" dirty="0" err="1" smtClean="0">
                <a:latin typeface="Comic Sans MS" pitchFamily="66" charset="0"/>
              </a:rPr>
              <a:t>s</a:t>
            </a:r>
            <a:r>
              <a:rPr lang="en-US" sz="2900" dirty="0" err="1" smtClean="0">
                <a:latin typeface="Comic Sans MS" pitchFamily="66" charset="0"/>
              </a:rPr>
              <a:t>poczywa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cmentarzu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przy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ul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Bluszczowej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smtClean="0">
                <a:latin typeface="Comic Sans MS" pitchFamily="66" charset="0"/>
              </a:rPr>
              <a:t>.</a:t>
            </a:r>
            <a:endParaRPr lang="pl-PL" sz="29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pl-PL" sz="1800" dirty="0" smtClean="0">
                <a:latin typeface="Comic Sans MS" pitchFamily="66" charset="0"/>
              </a:rPr>
              <a:t>(fotografie: https://www.google.pl/search?q=seweryn+samulski&amp;dcr=0&amp;source=lnms&amp;tbm=isch&amp;sa=X&amp;ved=2ahUKEwiIoebr1vHpAhUOxYsKHUBMBT4Q_AUoAXoECAsQAw&amp;biw=1366&amp;bih=576#imgrc=6_X54aePKFGcyM</a:t>
            </a:r>
            <a:r>
              <a:rPr lang="pl-PL" dirty="0" smtClean="0">
                <a:latin typeface="Comic Sans MS" pitchFamily="66" charset="0"/>
              </a:rPr>
              <a:t>)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6" name="Symbol zastępczy zawartości 5" descr="Obraz zawierający mężczyzna, osoba, zdjęcie, stare&#10;&#10;Opis wygenerowany przy bardzo wysokim poziomie pewności">
            <a:extLst>
              <a:ext uri="{FF2B5EF4-FFF2-40B4-BE49-F238E27FC236}">
                <a16:creationId xmlns:a16="http://schemas.microsoft.com/office/drawing/2014/main" xmlns="" id="{6F8E363D-CCC1-47DE-80E7-520CDCBA58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329764" y="2664822"/>
            <a:ext cx="2862236" cy="4193177"/>
          </a:xfrm>
          <a:prstGeom prst="rect">
            <a:avLst/>
          </a:prstGeom>
        </p:spPr>
      </p:pic>
      <p:pic>
        <p:nvPicPr>
          <p:cNvPr id="7" name="Obraz 7" descr="Obraz zawierający kapelusz, mężczyzna, osoba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0B570640-E288-4C28-89CC-821B3EB3B4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0212" y="0"/>
            <a:ext cx="3346705" cy="4781006"/>
          </a:xfrm>
          <a:prstGeom prst="rect">
            <a:avLst/>
          </a:prstGeom>
        </p:spPr>
      </p:pic>
    </p:spTree>
  </p:cSld>
  <p:clrMapOvr>
    <a:masterClrMapping/>
  </p:clrMapOvr>
  <p:transition spd="slow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omic Sans MS" pitchFamily="66" charset="0"/>
              </a:rPr>
              <a:t>Marian </a:t>
            </a:r>
            <a:r>
              <a:rPr lang="en-US" b="1" i="1" dirty="0" err="1" smtClean="0">
                <a:solidFill>
                  <a:srgbClr val="FF0000"/>
                </a:solidFill>
                <a:latin typeface="Comic Sans MS" pitchFamily="66" charset="0"/>
              </a:rPr>
              <a:t>Bogusz</a:t>
            </a:r>
            <a:endParaRPr lang="pl-P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680364" cy="508461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sz="4000" dirty="0" smtClean="0">
                <a:latin typeface="Comic Sans MS" pitchFamily="66" charset="0"/>
              </a:rPr>
              <a:t>Marian </a:t>
            </a:r>
            <a:r>
              <a:rPr lang="en-US" sz="4000" dirty="0" err="1" smtClean="0">
                <a:latin typeface="Comic Sans MS" pitchFamily="66" charset="0"/>
              </a:rPr>
              <a:t>Bogusz</a:t>
            </a:r>
            <a:r>
              <a:rPr lang="en-US" sz="4000" dirty="0" smtClean="0">
                <a:latin typeface="Comic Sans MS" pitchFamily="66" charset="0"/>
              </a:rPr>
              <a:t>- (</a:t>
            </a:r>
            <a:r>
              <a:rPr lang="en-US" sz="4000" dirty="0" err="1" smtClean="0">
                <a:latin typeface="Comic Sans MS" pitchFamily="66" charset="0"/>
              </a:rPr>
              <a:t>ur</a:t>
            </a:r>
            <a:r>
              <a:rPr lang="en-US" sz="4000" dirty="0" smtClean="0">
                <a:latin typeface="Comic Sans MS" pitchFamily="66" charset="0"/>
              </a:rPr>
              <a:t>. 25.03.1920r. w </a:t>
            </a:r>
            <a:r>
              <a:rPr lang="en-US" sz="4000" dirty="0" err="1" smtClean="0">
                <a:latin typeface="Comic Sans MS" pitchFamily="66" charset="0"/>
              </a:rPr>
              <a:t>Pleszewie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zm</a:t>
            </a:r>
            <a:r>
              <a:rPr lang="en-US" sz="4000" dirty="0" smtClean="0">
                <a:latin typeface="Comic Sans MS" pitchFamily="66" charset="0"/>
              </a:rPr>
              <a:t>. 02.02.1980r. w </a:t>
            </a:r>
            <a:r>
              <a:rPr lang="en-US" sz="4000" dirty="0" err="1" smtClean="0">
                <a:latin typeface="Comic Sans MS" pitchFamily="66" charset="0"/>
              </a:rPr>
              <a:t>Warszawie</a:t>
            </a:r>
            <a:r>
              <a:rPr lang="en-US" sz="4000" dirty="0" smtClean="0">
                <a:latin typeface="Comic Sans MS" pitchFamily="66" charset="0"/>
              </a:rPr>
              <a:t>) – </a:t>
            </a:r>
            <a:r>
              <a:rPr lang="en-US" sz="4000" dirty="0" err="1" smtClean="0">
                <a:latin typeface="Comic Sans MS" pitchFamily="66" charset="0"/>
              </a:rPr>
              <a:t>polski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artysta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</a:t>
            </a:r>
            <a:r>
              <a:rPr lang="en-US" sz="4000" dirty="0" smtClean="0">
                <a:latin typeface="Comic Sans MS" pitchFamily="66" charset="0"/>
              </a:rPr>
              <a:t> animator </a:t>
            </a:r>
            <a:r>
              <a:rPr lang="en-US" sz="4000" dirty="0" err="1" smtClean="0">
                <a:latin typeface="Comic Sans MS" pitchFamily="66" charset="0"/>
              </a:rPr>
              <a:t>kultury</a:t>
            </a:r>
            <a:r>
              <a:rPr lang="en-US" sz="4000" dirty="0" smtClean="0">
                <a:latin typeface="Comic Sans MS" pitchFamily="66" charset="0"/>
              </a:rPr>
              <a:t>; </a:t>
            </a:r>
            <a:r>
              <a:rPr lang="en-US" sz="4000" dirty="0" err="1" smtClean="0">
                <a:latin typeface="Comic Sans MS" pitchFamily="66" charset="0"/>
              </a:rPr>
              <a:t>zajmował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się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malarstwem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rysunkiem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rzeźbą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scenografią</a:t>
            </a:r>
            <a:r>
              <a:rPr lang="en-US" sz="4000" dirty="0" smtClean="0">
                <a:latin typeface="Comic Sans MS" pitchFamily="66" charset="0"/>
              </a:rPr>
              <a:t>.</a:t>
            </a:r>
            <a:r>
              <a:rPr lang="en-US" sz="3400" dirty="0" smtClean="0">
                <a:latin typeface="Comic Sans MS" pitchFamily="66" charset="0"/>
              </a:rPr>
              <a:t/>
            </a:r>
            <a:br>
              <a:rPr lang="en-US" sz="3400" dirty="0" smtClean="0">
                <a:latin typeface="Comic Sans MS" pitchFamily="66" charset="0"/>
              </a:rPr>
            </a:br>
            <a:r>
              <a:rPr lang="en-US" sz="4000" dirty="0" smtClean="0">
                <a:latin typeface="Comic Sans MS" pitchFamily="66" charset="0"/>
              </a:rPr>
              <a:t>W </a:t>
            </a:r>
            <a:r>
              <a:rPr lang="en-US" sz="4000" dirty="0" err="1" smtClean="0">
                <a:latin typeface="Comic Sans MS" pitchFamily="66" charset="0"/>
              </a:rPr>
              <a:t>czasie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wojny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trafił</a:t>
            </a:r>
            <a:r>
              <a:rPr lang="en-US" sz="4000" dirty="0" smtClean="0">
                <a:latin typeface="Comic Sans MS" pitchFamily="66" charset="0"/>
              </a:rPr>
              <a:t> do </a:t>
            </a:r>
            <a:r>
              <a:rPr lang="en-US" sz="4000" dirty="0" err="1" smtClean="0">
                <a:latin typeface="Comic Sans MS" pitchFamily="66" charset="0"/>
              </a:rPr>
              <a:t>obozu</a:t>
            </a:r>
            <a:r>
              <a:rPr lang="en-US" sz="4000" dirty="0" smtClean="0">
                <a:latin typeface="Comic Sans MS" pitchFamily="66" charset="0"/>
              </a:rPr>
              <a:t> w </a:t>
            </a:r>
            <a:r>
              <a:rPr lang="en-US" sz="4000" dirty="0" err="1" smtClean="0">
                <a:latin typeface="Comic Sans MS" pitchFamily="66" charset="0"/>
              </a:rPr>
              <a:t>Mauthausen</a:t>
            </a:r>
            <a:r>
              <a:rPr lang="en-US" sz="4000" dirty="0" smtClean="0">
                <a:latin typeface="Comic Sans MS" pitchFamily="66" charset="0"/>
              </a:rPr>
              <a:t>. Po </a:t>
            </a:r>
            <a:r>
              <a:rPr lang="en-US" sz="4000" dirty="0" err="1" smtClean="0">
                <a:latin typeface="Comic Sans MS" pitchFamily="66" charset="0"/>
              </a:rPr>
              <a:t>wojnie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studiował</a:t>
            </a:r>
            <a:r>
              <a:rPr lang="en-US" sz="4000" dirty="0" smtClean="0">
                <a:latin typeface="Comic Sans MS" pitchFamily="66" charset="0"/>
              </a:rPr>
              <a:t> w </a:t>
            </a:r>
            <a:r>
              <a:rPr lang="en-US" sz="4000" dirty="0" err="1" smtClean="0">
                <a:latin typeface="Comic Sans MS" pitchFamily="66" charset="0"/>
              </a:rPr>
              <a:t>warszawskiej</a:t>
            </a:r>
            <a:r>
              <a:rPr lang="en-US" sz="4000" dirty="0" smtClean="0">
                <a:latin typeface="Comic Sans MS" pitchFamily="66" charset="0"/>
              </a:rPr>
              <a:t> ASP </a:t>
            </a:r>
            <a:r>
              <a:rPr lang="en-US" sz="4000" dirty="0" err="1" smtClean="0">
                <a:latin typeface="Comic Sans MS" pitchFamily="66" charset="0"/>
              </a:rPr>
              <a:t>na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kierunku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malarstwo</a:t>
            </a:r>
            <a:r>
              <a:rPr lang="en-US" sz="4000" dirty="0" smtClean="0">
                <a:latin typeface="Comic Sans MS" pitchFamily="66" charset="0"/>
              </a:rPr>
              <a:t> w </a:t>
            </a:r>
            <a:r>
              <a:rPr lang="en-US" sz="4000" dirty="0" err="1" smtClean="0">
                <a:latin typeface="Comic Sans MS" pitchFamily="66" charset="0"/>
              </a:rPr>
              <a:t>pracowni</a:t>
            </a:r>
            <a:r>
              <a:rPr lang="en-US" sz="4000" dirty="0" smtClean="0">
                <a:latin typeface="Comic Sans MS" pitchFamily="66" charset="0"/>
              </a:rPr>
              <a:t> Jana </a:t>
            </a:r>
            <a:r>
              <a:rPr lang="en-US" sz="4000" dirty="0" err="1" smtClean="0">
                <a:latin typeface="Comic Sans MS" pitchFamily="66" charset="0"/>
              </a:rPr>
              <a:t>Cybisa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</a:t>
            </a:r>
            <a:r>
              <a:rPr lang="en-US" sz="4000" dirty="0" smtClean="0">
                <a:latin typeface="Comic Sans MS" pitchFamily="66" charset="0"/>
              </a:rPr>
              <a:t> Jana </a:t>
            </a:r>
            <a:r>
              <a:rPr lang="en-US" sz="4000" dirty="0" err="1" smtClean="0">
                <a:latin typeface="Comic Sans MS" pitchFamily="66" charset="0"/>
              </a:rPr>
              <a:t>Sokołowskiego</a:t>
            </a:r>
            <a:r>
              <a:rPr lang="en-US" sz="4000" dirty="0" smtClean="0">
                <a:latin typeface="Comic Sans MS" pitchFamily="66" charset="0"/>
              </a:rPr>
              <a:t>.</a:t>
            </a:r>
            <a:br>
              <a:rPr lang="en-US" sz="4000" dirty="0" smtClean="0">
                <a:latin typeface="Comic Sans MS" pitchFamily="66" charset="0"/>
              </a:rPr>
            </a:br>
            <a:r>
              <a:rPr lang="en-US" sz="4000" dirty="0" smtClean="0">
                <a:latin typeface="Comic Sans MS" pitchFamily="66" charset="0"/>
              </a:rPr>
              <a:t>Pod </a:t>
            </a:r>
            <a:r>
              <a:rPr lang="en-US" sz="4000" dirty="0" err="1" smtClean="0">
                <a:latin typeface="Comic Sans MS" pitchFamily="66" charset="0"/>
              </a:rPr>
              <a:t>koniec</a:t>
            </a:r>
            <a:r>
              <a:rPr lang="en-US" sz="4000" dirty="0" smtClean="0">
                <a:latin typeface="Comic Sans MS" pitchFamily="66" charset="0"/>
              </a:rPr>
              <a:t> 1954 </a:t>
            </a:r>
            <a:r>
              <a:rPr lang="en-US" sz="4000" dirty="0" err="1" smtClean="0">
                <a:latin typeface="Comic Sans MS" pitchFamily="66" charset="0"/>
              </a:rPr>
              <a:t>roku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wraz</a:t>
            </a:r>
            <a:r>
              <a:rPr lang="en-US" sz="4000" dirty="0" smtClean="0">
                <a:latin typeface="Comic Sans MS" pitchFamily="66" charset="0"/>
              </a:rPr>
              <a:t> z </a:t>
            </a:r>
            <a:r>
              <a:rPr lang="en-US" sz="4000" dirty="0" err="1" smtClean="0">
                <a:latin typeface="Comic Sans MS" pitchFamily="66" charset="0"/>
              </a:rPr>
              <a:t>Andrzejem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Zaborowskim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Zbigniewem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Dłubakiem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Barbarą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Zbrożyną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Kajetanem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Sosnowskim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założył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Grupę</a:t>
            </a:r>
            <a:r>
              <a:rPr lang="en-US" sz="4000" dirty="0" smtClean="0">
                <a:latin typeface="Comic Sans MS" pitchFamily="66" charset="0"/>
              </a:rPr>
              <a:t> 55. </a:t>
            </a:r>
            <a:r>
              <a:rPr lang="en-US" sz="4000" dirty="0" err="1" smtClean="0">
                <a:latin typeface="Comic Sans MS" pitchFamily="66" charset="0"/>
              </a:rPr>
              <a:t>Rok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później</a:t>
            </a:r>
            <a:r>
              <a:rPr lang="en-US" sz="4000" dirty="0" smtClean="0">
                <a:latin typeface="Comic Sans MS" pitchFamily="66" charset="0"/>
              </a:rPr>
              <a:t>, w 1956, </a:t>
            </a:r>
            <a:r>
              <a:rPr lang="en-US" sz="4000" dirty="0" err="1" smtClean="0">
                <a:latin typeface="Comic Sans MS" pitchFamily="66" charset="0"/>
              </a:rPr>
              <a:t>współorganizował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galerię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sztuki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współczesnej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Krzywe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Koło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przy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Klubie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Krzywego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Koła</a:t>
            </a:r>
            <a:r>
              <a:rPr lang="en-US" sz="4000" dirty="0" smtClean="0">
                <a:latin typeface="Comic Sans MS" pitchFamily="66" charset="0"/>
              </a:rPr>
              <a:t> w </a:t>
            </a:r>
            <a:r>
              <a:rPr lang="en-US" sz="4000" dirty="0" err="1" smtClean="0">
                <a:latin typeface="Comic Sans MS" pitchFamily="66" charset="0"/>
              </a:rPr>
              <a:t>Warszawie</a:t>
            </a:r>
            <a:r>
              <a:rPr lang="en-US" sz="4000" dirty="0" smtClean="0">
                <a:latin typeface="Comic Sans MS" pitchFamily="66" charset="0"/>
              </a:rPr>
              <a:t>.</a:t>
            </a:r>
            <a:br>
              <a:rPr lang="en-US" sz="4000" dirty="0" smtClean="0">
                <a:latin typeface="Comic Sans MS" pitchFamily="66" charset="0"/>
              </a:rPr>
            </a:br>
            <a:r>
              <a:rPr lang="en-US" sz="4000" dirty="0" smtClean="0">
                <a:latin typeface="Comic Sans MS" pitchFamily="66" charset="0"/>
              </a:rPr>
              <a:t>W </a:t>
            </a:r>
            <a:r>
              <a:rPr lang="en-US" sz="4000" dirty="0" err="1" smtClean="0">
                <a:latin typeface="Comic Sans MS" pitchFamily="66" charset="0"/>
              </a:rPr>
              <a:t>tym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okresie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sięgał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po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malarstwo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figuratywne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stosując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takie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środki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jak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deformacja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postaci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przedmiotów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architektury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chcąc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nadać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swoim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dziełom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sens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metaforyczny</a:t>
            </a:r>
            <a:r>
              <a:rPr lang="en-US" sz="4000" dirty="0" smtClean="0">
                <a:latin typeface="Comic Sans MS" pitchFamily="66" charset="0"/>
              </a:rPr>
              <a:t>.</a:t>
            </a:r>
            <a:r>
              <a:rPr lang="en-US" sz="3400" dirty="0" smtClean="0">
                <a:latin typeface="Comic Sans MS" pitchFamily="66" charset="0"/>
              </a:rPr>
              <a:t/>
            </a:r>
            <a:br>
              <a:rPr lang="en-US" sz="3400" dirty="0" smtClean="0">
                <a:latin typeface="Comic Sans MS" pitchFamily="66" charset="0"/>
              </a:rPr>
            </a:br>
            <a:r>
              <a:rPr lang="en-US" sz="4000" dirty="0" smtClean="0">
                <a:latin typeface="Comic Sans MS" pitchFamily="66" charset="0"/>
              </a:rPr>
              <a:t>W </a:t>
            </a:r>
            <a:r>
              <a:rPr lang="en-US" sz="4000" dirty="0" err="1" smtClean="0">
                <a:latin typeface="Comic Sans MS" pitchFamily="66" charset="0"/>
              </a:rPr>
              <a:t>latach</a:t>
            </a:r>
            <a:r>
              <a:rPr lang="en-US" sz="4000" dirty="0" smtClean="0">
                <a:latin typeface="Comic Sans MS" pitchFamily="66" charset="0"/>
              </a:rPr>
              <a:t> 60. </a:t>
            </a:r>
            <a:r>
              <a:rPr lang="en-US" sz="4000" dirty="0" err="1" smtClean="0">
                <a:latin typeface="Comic Sans MS" pitchFamily="66" charset="0"/>
              </a:rPr>
              <a:t>zajął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się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malarstwem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materii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koncentrując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się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na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wartościach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czysto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plastycznych</a:t>
            </a:r>
            <a:r>
              <a:rPr lang="en-US" sz="4000" dirty="0" smtClean="0">
                <a:latin typeface="Comic Sans MS" pitchFamily="66" charset="0"/>
              </a:rPr>
              <a:t>, </a:t>
            </a:r>
            <a:r>
              <a:rPr lang="en-US" sz="4000" dirty="0" err="1" smtClean="0">
                <a:latin typeface="Comic Sans MS" pitchFamily="66" charset="0"/>
              </a:rPr>
              <a:t>przy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czym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interesowała</a:t>
            </a:r>
            <a:r>
              <a:rPr lang="en-US" sz="4000" dirty="0" smtClean="0">
                <a:latin typeface="Comic Sans MS" pitchFamily="66" charset="0"/>
              </a:rPr>
              <a:t> go </a:t>
            </a:r>
            <a:r>
              <a:rPr lang="en-US" sz="4000" dirty="0" err="1" smtClean="0">
                <a:latin typeface="Comic Sans MS" pitchFamily="66" charset="0"/>
              </a:rPr>
              <a:t>głównie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faktura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i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barwa</a:t>
            </a:r>
            <a:r>
              <a:rPr lang="en-US" sz="4000" dirty="0" smtClean="0">
                <a:latin typeface="Comic Sans MS" pitchFamily="66" charset="0"/>
              </a:rPr>
              <a:t>.</a:t>
            </a:r>
            <a:br>
              <a:rPr lang="en-US" sz="4000" dirty="0" smtClean="0">
                <a:latin typeface="Comic Sans MS" pitchFamily="66" charset="0"/>
              </a:rPr>
            </a:br>
            <a:r>
              <a:rPr lang="en-US" sz="4000" dirty="0" smtClean="0">
                <a:latin typeface="Comic Sans MS" pitchFamily="66" charset="0"/>
              </a:rPr>
              <a:t>W </a:t>
            </a:r>
            <a:r>
              <a:rPr lang="en-US" sz="4000" dirty="0" err="1" smtClean="0">
                <a:latin typeface="Comic Sans MS" pitchFamily="66" charset="0"/>
              </a:rPr>
              <a:t>tym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czasie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razem</a:t>
            </a:r>
            <a:r>
              <a:rPr lang="en-US" sz="4000" dirty="0" smtClean="0">
                <a:latin typeface="Comic Sans MS" pitchFamily="66" charset="0"/>
              </a:rPr>
              <a:t> z </a:t>
            </a:r>
            <a:r>
              <a:rPr lang="en-US" sz="4000" dirty="0" err="1" smtClean="0">
                <a:latin typeface="Comic Sans MS" pitchFamily="66" charset="0"/>
              </a:rPr>
              <a:t>Jerzym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Fedorowiczem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zainicjował</a:t>
            </a:r>
            <a:r>
              <a:rPr lang="en-US" sz="4000" dirty="0" smtClean="0">
                <a:latin typeface="Comic Sans MS" pitchFamily="66" charset="0"/>
              </a:rPr>
              <a:t> I </a:t>
            </a:r>
            <a:r>
              <a:rPr lang="en-US" sz="4000" dirty="0" err="1" smtClean="0">
                <a:latin typeface="Comic Sans MS" pitchFamily="66" charset="0"/>
              </a:rPr>
              <a:t>Plener</a:t>
            </a:r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4000" dirty="0" err="1" smtClean="0">
                <a:latin typeface="Comic Sans MS" pitchFamily="66" charset="0"/>
              </a:rPr>
              <a:t>Koszaliński</a:t>
            </a:r>
            <a:r>
              <a:rPr lang="en-US" sz="4000" dirty="0" smtClean="0">
                <a:latin typeface="Comic Sans MS" pitchFamily="66" charset="0"/>
              </a:rPr>
              <a:t> w </a:t>
            </a:r>
            <a:r>
              <a:rPr lang="en-US" sz="4000" dirty="0" err="1" smtClean="0">
                <a:latin typeface="Comic Sans MS" pitchFamily="66" charset="0"/>
              </a:rPr>
              <a:t>Osiekach</a:t>
            </a:r>
            <a:r>
              <a:rPr lang="en-US" sz="4000" dirty="0" smtClean="0">
                <a:latin typeface="Comic Sans MS" pitchFamily="66" charset="0"/>
              </a:rPr>
              <a:t> (1963).</a:t>
            </a:r>
            <a:endParaRPr lang="pl-PL" sz="4000" dirty="0" smtClean="0">
              <a:latin typeface="Comic Sans MS" pitchFamily="66" charset="0"/>
            </a:endParaRPr>
          </a:p>
          <a:p>
            <a:r>
              <a:rPr lang="pl-PL" sz="2500" dirty="0" smtClean="0">
                <a:latin typeface="Comic Sans MS" pitchFamily="66" charset="0"/>
              </a:rPr>
              <a:t>(fotografie: </a:t>
            </a:r>
            <a:r>
              <a:rPr lang="pl-PL" sz="2500" dirty="0" smtClean="0"/>
              <a:t>https://www.google.pl/search?q=marian+bogusz&amp;dcr=0&amp;source=lnms&amp;tbm=isch&amp;sa=X&amp;ved=2ahUKEwif4bjf4PHpAhXvo4sKHWA-AVgQ_AUoAXoECBMQAw&amp;biw=1366&amp;bih=576#imgrc=3OfD4wkGROdT5M)</a:t>
            </a:r>
            <a:endParaRPr lang="pl-PL" sz="2500" dirty="0" smtClean="0">
              <a:latin typeface="Comic Sans MS" pitchFamily="66" charset="0"/>
            </a:endParaRP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7" name="Obraz 7" descr="Obraz zawierający osoba, stojące, mężczyzna, kostium&#10;&#10;Opis wygenerowany przy bardzo wysokim poziomie pewności">
            <a:extLst>
              <a:ext uri="{FF2B5EF4-FFF2-40B4-BE49-F238E27FC236}">
                <a16:creationId xmlns:a16="http://schemas.microsoft.com/office/drawing/2014/main" xmlns="" id="{C2327DC4-709C-4C08-8209-FB858519E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5217"/>
          <a:stretch/>
        </p:blipFill>
        <p:spPr>
          <a:xfrm>
            <a:off x="6136375" y="0"/>
            <a:ext cx="3507499" cy="3754973"/>
          </a:xfrm>
          <a:prstGeom prst="rect">
            <a:avLst/>
          </a:prstGeom>
        </p:spPr>
      </p:pic>
      <p:pic>
        <p:nvPicPr>
          <p:cNvPr id="10" name="Obraz 5" descr="Obraz zawierający surfing, fala, mężczyzna, osoba&#10;&#10;Opis wygenerowany przy bardzo wysokim poziomie pewności">
            <a:extLst>
              <a:ext uri="{FF2B5EF4-FFF2-40B4-BE49-F238E27FC236}">
                <a16:creationId xmlns:a16="http://schemas.microsoft.com/office/drawing/2014/main" xmlns="" id="{AA2073F4-E83F-40F2-94F7-601735552F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5215" r="28965" b="-1"/>
          <a:stretch/>
        </p:blipFill>
        <p:spPr>
          <a:xfrm>
            <a:off x="8916653" y="0"/>
            <a:ext cx="3275347" cy="4572000"/>
          </a:xfrm>
          <a:prstGeom prst="rect">
            <a:avLst/>
          </a:prstGeom>
          <a:effectLst/>
        </p:spPr>
      </p:pic>
      <p:pic>
        <p:nvPicPr>
          <p:cNvPr id="8" name="Obraz 5" descr="Obraz zawierający osoba, wewnątrz, mężczyzna, siedzi&#10;&#10;Opis wygenerowany przy bardzo wysokim poziomie pewności">
            <a:extLst>
              <a:ext uri="{FF2B5EF4-FFF2-40B4-BE49-F238E27FC236}">
                <a16:creationId xmlns:a16="http://schemas.microsoft.com/office/drawing/2014/main" xmlns="" id="{A0DE265D-47F4-4C8D-BCC9-F3031AF892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154" r="-1" b="26623"/>
          <a:stretch/>
        </p:blipFill>
        <p:spPr>
          <a:xfrm>
            <a:off x="7661563" y="3597875"/>
            <a:ext cx="2809700" cy="2913762"/>
          </a:xfrm>
          <a:prstGeom prst="rect">
            <a:avLst/>
          </a:prstGeom>
        </p:spPr>
      </p:pic>
    </p:spTree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70412" y="1524000"/>
            <a:ext cx="5413248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Pleszew otrzymał potwierdzenie praw miejskich w 1283 roku. Zauważalny rozwój działalności rzemieślniczej następuje w XV wieku, kiedy to działalność gospodarczą prowadziło 60 rzemieślników. Wtedy też rzemiosło pleszewskie zaczęło tworzyć własne struktury organizacyjne w postaci </a:t>
            </a:r>
            <a:r>
              <a:rPr lang="pl-PL" dirty="0" smtClean="0">
                <a:latin typeface="Comic Sans MS" pitchFamily="66" charset="0"/>
              </a:rPr>
              <a:t>cechów rzemieślniczych, które umocniły się w XVI wieku</a:t>
            </a:r>
            <a:r>
              <a:rPr lang="pl-PL" dirty="0" smtClean="0">
                <a:latin typeface="Comic Sans MS" pitchFamily="66" charset="0"/>
              </a:rPr>
              <a:t>.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5" name="Symbol zastępczy zawartości 4" descr="logo cech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197635" y="2112302"/>
            <a:ext cx="2979601" cy="3430568"/>
          </a:xfrm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FF0000"/>
                </a:solidFill>
                <a:latin typeface="Comic Sans MS" pitchFamily="66" charset="0"/>
              </a:rPr>
              <a:t>Włodzimierz</a:t>
            </a:r>
            <a:r>
              <a:rPr lang="en-US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omic Sans MS" pitchFamily="66" charset="0"/>
              </a:rPr>
              <a:t>Jacorzyński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6664036" cy="49183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 smtClean="0">
                <a:latin typeface="Comic Sans MS" pitchFamily="66" charset="0"/>
              </a:rPr>
              <a:t>Włodzimierz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Jacorzyński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urodził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się</a:t>
            </a:r>
            <a:r>
              <a:rPr lang="en-US" dirty="0" smtClean="0">
                <a:latin typeface="Comic Sans MS" pitchFamily="66" charset="0"/>
              </a:rPr>
              <a:t> 17 </a:t>
            </a:r>
            <a:r>
              <a:rPr lang="en-US" dirty="0" err="1" smtClean="0">
                <a:latin typeface="Comic Sans MS" pitchFamily="66" charset="0"/>
              </a:rPr>
              <a:t>marca</a:t>
            </a:r>
            <a:r>
              <a:rPr lang="en-US" dirty="0" smtClean="0">
                <a:latin typeface="Comic Sans MS" pitchFamily="66" charset="0"/>
              </a:rPr>
              <a:t> 1901 </a:t>
            </a:r>
            <a:r>
              <a:rPr lang="en-US" dirty="0" err="1" smtClean="0">
                <a:latin typeface="Comic Sans MS" pitchFamily="66" charset="0"/>
              </a:rPr>
              <a:t>roku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rodzinie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nauczycielskiej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Łanczynie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err="1" smtClean="0">
                <a:latin typeface="Comic Sans MS" pitchFamily="66" charset="0"/>
              </a:rPr>
              <a:t>na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Kresach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Wschodnich</a:t>
            </a:r>
            <a:r>
              <a:rPr lang="en-US" dirty="0" smtClean="0">
                <a:latin typeface="Comic Sans MS" pitchFamily="66" charset="0"/>
              </a:rPr>
              <a:t>. </a:t>
            </a:r>
            <a:r>
              <a:rPr lang="en-US" dirty="0" err="1" smtClean="0">
                <a:latin typeface="Comic Sans MS" pitchFamily="66" charset="0"/>
              </a:rPr>
              <a:t>Egzaminy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dojrzałości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zdał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Państwowym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Seminarium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Nauczycielskim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Męskim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Stanisławowie</a:t>
            </a:r>
            <a:r>
              <a:rPr lang="en-US" dirty="0" smtClean="0">
                <a:latin typeface="Comic Sans MS" pitchFamily="66" charset="0"/>
              </a:rPr>
              <a:t>. W </a:t>
            </a:r>
            <a:r>
              <a:rPr lang="en-US" dirty="0" err="1" smtClean="0">
                <a:latin typeface="Comic Sans MS" pitchFamily="66" charset="0"/>
              </a:rPr>
              <a:t>roku</a:t>
            </a:r>
            <a:r>
              <a:rPr lang="en-US" dirty="0" smtClean="0">
                <a:latin typeface="Comic Sans MS" pitchFamily="66" charset="0"/>
              </a:rPr>
              <a:t> 1924 </a:t>
            </a:r>
            <a:r>
              <a:rPr lang="en-US" dirty="0" err="1" smtClean="0">
                <a:latin typeface="Comic Sans MS" pitchFamily="66" charset="0"/>
              </a:rPr>
              <a:t>został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nauczycielem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Szkole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Powszechnej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im</a:t>
            </a:r>
            <a:r>
              <a:rPr lang="en-US" dirty="0" smtClean="0">
                <a:latin typeface="Comic Sans MS" pitchFamily="66" charset="0"/>
              </a:rPr>
              <a:t>. Jana </a:t>
            </a:r>
            <a:r>
              <a:rPr lang="en-US" dirty="0" err="1" smtClean="0">
                <a:latin typeface="Comic Sans MS" pitchFamily="66" charset="0"/>
              </a:rPr>
              <a:t>Kasprowicza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Pleszewie</a:t>
            </a:r>
            <a:r>
              <a:rPr lang="en-US" dirty="0" smtClean="0">
                <a:latin typeface="Comic Sans MS" pitchFamily="66" charset="0"/>
              </a:rPr>
              <a:t>. </a:t>
            </a:r>
            <a:r>
              <a:rPr lang="en-US" dirty="0" err="1" smtClean="0">
                <a:latin typeface="Comic Sans MS" pitchFamily="66" charset="0"/>
              </a:rPr>
              <a:t>Od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początku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swojej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pracy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pedagogicznej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wzbogacał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artystycznie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wszystkie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uroczystości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szkolne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akademie</a:t>
            </a:r>
            <a:r>
              <a:rPr lang="en-US" dirty="0" smtClean="0">
                <a:latin typeface="Comic Sans MS" pitchFamily="66" charset="0"/>
              </a:rPr>
              <a:t>. </a:t>
            </a:r>
            <a:r>
              <a:rPr lang="en-US" dirty="0" err="1" smtClean="0">
                <a:latin typeface="Comic Sans MS" pitchFamily="66" charset="0"/>
              </a:rPr>
              <a:t>Od</a:t>
            </a:r>
            <a:r>
              <a:rPr lang="en-US" dirty="0" smtClean="0">
                <a:latin typeface="Comic Sans MS" pitchFamily="66" charset="0"/>
              </a:rPr>
              <a:t> 1927 </a:t>
            </a:r>
            <a:r>
              <a:rPr lang="en-US" dirty="0" err="1" smtClean="0">
                <a:latin typeface="Comic Sans MS" pitchFamily="66" charset="0"/>
              </a:rPr>
              <a:t>roku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tworzył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szkolne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zespoły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sceniczne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i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reżyserował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przedstawienia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teatralne</a:t>
            </a:r>
            <a:r>
              <a:rPr lang="en-US" dirty="0" smtClean="0">
                <a:latin typeface="Comic Sans MS" pitchFamily="66" charset="0"/>
              </a:rPr>
              <a:t> z </a:t>
            </a:r>
            <a:r>
              <a:rPr lang="en-US" dirty="0" err="1" smtClean="0">
                <a:latin typeface="Comic Sans MS" pitchFamily="66" charset="0"/>
              </a:rPr>
              <a:t>udziałem</a:t>
            </a:r>
            <a:r>
              <a:rPr lang="pl-PL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pleszewskiej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młodzieży</a:t>
            </a:r>
            <a:r>
              <a:rPr lang="en-US" dirty="0" smtClean="0">
                <a:latin typeface="Comic Sans MS" pitchFamily="66" charset="0"/>
              </a:rPr>
              <a:t>. Do </a:t>
            </a:r>
            <a:r>
              <a:rPr lang="en-US" dirty="0" err="1" smtClean="0">
                <a:latin typeface="Comic Sans MS" pitchFamily="66" charset="0"/>
              </a:rPr>
              <a:t>jego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największych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sukcesów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należało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wystawienie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teatralne</a:t>
            </a:r>
            <a:r>
              <a:rPr lang="en-US" dirty="0" smtClean="0">
                <a:latin typeface="Comic Sans MS" pitchFamily="66" charset="0"/>
              </a:rPr>
              <a:t> w 1961 </a:t>
            </a:r>
            <a:r>
              <a:rPr lang="en-US" dirty="0" err="1" smtClean="0">
                <a:latin typeface="Comic Sans MS" pitchFamily="66" charset="0"/>
              </a:rPr>
              <a:t>roku</a:t>
            </a:r>
            <a:r>
              <a:rPr lang="en-US" dirty="0" smtClean="0">
                <a:latin typeface="Comic Sans MS" pitchFamily="66" charset="0"/>
              </a:rPr>
              <a:t> ,,</a:t>
            </a:r>
            <a:r>
              <a:rPr lang="en-US" dirty="0" err="1" smtClean="0">
                <a:latin typeface="Comic Sans MS" pitchFamily="66" charset="0"/>
              </a:rPr>
              <a:t>Dziewczynki</a:t>
            </a:r>
            <a:r>
              <a:rPr lang="en-US" dirty="0" smtClean="0">
                <a:latin typeface="Comic Sans MS" pitchFamily="66" charset="0"/>
              </a:rPr>
              <a:t> z </a:t>
            </a:r>
            <a:r>
              <a:rPr lang="en-US" dirty="0" err="1" smtClean="0">
                <a:latin typeface="Comic Sans MS" pitchFamily="66" charset="0"/>
              </a:rPr>
              <a:t>zapałkami</a:t>
            </a:r>
            <a:r>
              <a:rPr lang="en-US" dirty="0" smtClean="0">
                <a:latin typeface="Comic Sans MS" pitchFamily="66" charset="0"/>
              </a:rPr>
              <a:t>’’ w </a:t>
            </a:r>
            <a:r>
              <a:rPr lang="en-US" dirty="0" err="1" smtClean="0">
                <a:latin typeface="Comic Sans MS" pitchFamily="66" charset="0"/>
              </a:rPr>
              <a:t>Teatrze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Polskim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Poznaniu</a:t>
            </a:r>
            <a:r>
              <a:rPr lang="en-US" dirty="0" smtClean="0">
                <a:latin typeface="Comic Sans MS" pitchFamily="66" charset="0"/>
              </a:rPr>
              <a:t>.  W </a:t>
            </a:r>
            <a:r>
              <a:rPr lang="en-US" dirty="0" err="1" smtClean="0">
                <a:latin typeface="Comic Sans MS" pitchFamily="66" charset="0"/>
              </a:rPr>
              <a:t>sumie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swojej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karierze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wyreżyserował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ponad</a:t>
            </a:r>
            <a:r>
              <a:rPr lang="en-US" dirty="0" smtClean="0">
                <a:latin typeface="Comic Sans MS" pitchFamily="66" charset="0"/>
              </a:rPr>
              <a:t> 60 </a:t>
            </a:r>
            <a:r>
              <a:rPr lang="en-US" dirty="0" err="1" smtClean="0">
                <a:latin typeface="Comic Sans MS" pitchFamily="66" charset="0"/>
              </a:rPr>
              <a:t>tytułów</a:t>
            </a:r>
            <a:r>
              <a:rPr lang="en-US" dirty="0" smtClean="0">
                <a:latin typeface="Comic Sans MS" pitchFamily="66" charset="0"/>
              </a:rPr>
              <a:t>. </a:t>
            </a:r>
            <a:r>
              <a:rPr lang="en-US" dirty="0" err="1" smtClean="0">
                <a:latin typeface="Comic Sans MS" pitchFamily="66" charset="0"/>
              </a:rPr>
              <a:t>Otrzymał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ponadto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złote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odznaki</a:t>
            </a:r>
            <a:r>
              <a:rPr lang="en-US" dirty="0" smtClean="0">
                <a:latin typeface="Comic Sans MS" pitchFamily="66" charset="0"/>
              </a:rPr>
              <a:t> PCK </a:t>
            </a:r>
            <a:r>
              <a:rPr lang="en-US" dirty="0" err="1" smtClean="0">
                <a:latin typeface="Comic Sans MS" pitchFamily="66" charset="0"/>
              </a:rPr>
              <a:t>i</a:t>
            </a:r>
            <a:r>
              <a:rPr lang="en-US" dirty="0" smtClean="0">
                <a:latin typeface="Comic Sans MS" pitchFamily="66" charset="0"/>
              </a:rPr>
              <a:t> ZNP. </a:t>
            </a:r>
            <a:r>
              <a:rPr lang="en-US" dirty="0" err="1" smtClean="0">
                <a:latin typeface="Comic Sans MS" pitchFamily="66" charset="0"/>
              </a:rPr>
              <a:t>Zmarł</a:t>
            </a:r>
            <a:r>
              <a:rPr lang="en-US" dirty="0" smtClean="0">
                <a:latin typeface="Comic Sans MS" pitchFamily="66" charset="0"/>
              </a:rPr>
              <a:t> 21 </a:t>
            </a:r>
            <a:r>
              <a:rPr lang="en-US" dirty="0" err="1" smtClean="0">
                <a:latin typeface="Comic Sans MS" pitchFamily="66" charset="0"/>
              </a:rPr>
              <a:t>stycznia</a:t>
            </a:r>
            <a:r>
              <a:rPr lang="en-US" dirty="0" smtClean="0">
                <a:latin typeface="Comic Sans MS" pitchFamily="66" charset="0"/>
              </a:rPr>
              <a:t> 1972 </a:t>
            </a:r>
            <a:r>
              <a:rPr lang="en-US" dirty="0" err="1" smtClean="0">
                <a:latin typeface="Comic Sans MS" pitchFamily="66" charset="0"/>
              </a:rPr>
              <a:t>roku</a:t>
            </a:r>
            <a:r>
              <a:rPr lang="en-US" dirty="0" smtClean="0">
                <a:latin typeface="Comic Sans MS" pitchFamily="66" charset="0"/>
              </a:rPr>
              <a:t> w </a:t>
            </a:r>
            <a:r>
              <a:rPr lang="en-US" dirty="0" err="1" smtClean="0">
                <a:latin typeface="Comic Sans MS" pitchFamily="66" charset="0"/>
              </a:rPr>
              <a:t>Pleszewie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pl-PL" dirty="0" smtClean="0">
              <a:latin typeface="Comic Sans MS" pitchFamily="66" charset="0"/>
            </a:endParaRPr>
          </a:p>
          <a:p>
            <a:endParaRPr lang="pl-PL" dirty="0" smtClean="0">
              <a:latin typeface="Comic Sans MS" pitchFamily="66" charset="0"/>
            </a:endParaRPr>
          </a:p>
          <a:p>
            <a:endParaRPr lang="pl-PL" sz="1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pl-PL" sz="1600" dirty="0" smtClean="0">
                <a:latin typeface="Comic Sans MS" pitchFamily="66" charset="0"/>
              </a:rPr>
              <a:t>(Fotografia https://www.google.pl/search?q=w%C5%82odzimierz+jacorzy%C5%84ski&amp;dcr=0&amp;source=lnms&amp;tbm=isch&amp;sa=X&amp;ved=2ahUKEwiOud-u2PHpAhUQAxAIHTyHA50Q_AUoAXoECAwQAw&amp;biw=1366&amp;bih=576#imgrc=N9nd1R9tAS71TM)</a:t>
            </a:r>
            <a:endParaRPr lang="pl-PL" sz="1600" dirty="0">
              <a:latin typeface="Comic Sans MS" pitchFamily="66" charset="0"/>
            </a:endParaRPr>
          </a:p>
        </p:txBody>
      </p:sp>
      <p:pic>
        <p:nvPicPr>
          <p:cNvPr id="5" name="Obraz 13" descr="Obraz zawierający mężczyzna, krawat, osoba, noszenie&#10;&#10;Opis wygenerowany przy bardzo wysokim poziomie pewności">
            <a:extLst>
              <a:ext uri="{FF2B5EF4-FFF2-40B4-BE49-F238E27FC236}">
                <a16:creationId xmlns:a16="http://schemas.microsoft.com/office/drawing/2014/main" xmlns="" id="{925FB798-4C7D-4641-A588-BA40799F7F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b="6069"/>
          <a:stretch/>
        </p:blipFill>
        <p:spPr>
          <a:xfrm>
            <a:off x="7384906" y="628817"/>
            <a:ext cx="3851130" cy="5697413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3346" y="180109"/>
            <a:ext cx="10972800" cy="12192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Ignacy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itchFamily="66" charset="0"/>
              </a:rPr>
              <a:t>Jezierski</a:t>
            </a:r>
            <a:endParaRPr lang="pl-P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599" y="1523999"/>
            <a:ext cx="6941127" cy="509847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sz="2900" dirty="0" smtClean="0">
                <a:latin typeface="Comic Sans MS" pitchFamily="66" charset="0"/>
              </a:rPr>
              <a:t>	</a:t>
            </a:r>
            <a:r>
              <a:rPr lang="en-US" sz="2900" dirty="0" err="1" smtClean="0">
                <a:latin typeface="Comic Sans MS" pitchFamily="66" charset="0"/>
              </a:rPr>
              <a:t>Urodził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25 </a:t>
            </a:r>
            <a:r>
              <a:rPr lang="en-US" sz="2900" dirty="0" err="1" smtClean="0">
                <a:latin typeface="Comic Sans MS" pitchFamily="66" charset="0"/>
              </a:rPr>
              <a:t>lipca</a:t>
            </a:r>
            <a:r>
              <a:rPr lang="en-US" sz="2900" dirty="0" smtClean="0">
                <a:latin typeface="Comic Sans MS" pitchFamily="66" charset="0"/>
              </a:rPr>
              <a:t> 1842 r. w </a:t>
            </a:r>
            <a:r>
              <a:rPr lang="en-US" sz="2900" dirty="0" err="1" smtClean="0">
                <a:latin typeface="Comic Sans MS" pitchFamily="66" charset="0"/>
              </a:rPr>
              <a:t>Poznaniu</a:t>
            </a:r>
            <a:r>
              <a:rPr lang="en-US" sz="2900" dirty="0" smtClean="0">
                <a:latin typeface="Comic Sans MS" pitchFamily="66" charset="0"/>
              </a:rPr>
              <a:t>. Po </a:t>
            </a:r>
            <a:r>
              <a:rPr lang="en-US" sz="2900" dirty="0" err="1" smtClean="0">
                <a:latin typeface="Comic Sans MS" pitchFamily="66" charset="0"/>
              </a:rPr>
              <a:t>ukończeniu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szkoły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powszechnej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nauki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zawodu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ślusarskiego</a:t>
            </a:r>
            <a:r>
              <a:rPr lang="en-US" sz="2900" dirty="0" smtClean="0">
                <a:latin typeface="Comic Sans MS" pitchFamily="66" charset="0"/>
              </a:rPr>
              <a:t> w 1860 r. </a:t>
            </a:r>
            <a:r>
              <a:rPr lang="en-US" sz="2900" dirty="0" err="1" smtClean="0">
                <a:latin typeface="Comic Sans MS" pitchFamily="66" charset="0"/>
              </a:rPr>
              <a:t>wyruszył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podróż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Europie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Przez</a:t>
            </a:r>
            <a:r>
              <a:rPr lang="en-US" sz="2900" dirty="0" smtClean="0">
                <a:latin typeface="Comic Sans MS" pitchFamily="66" charset="0"/>
              </a:rPr>
              <a:t> Szczecin, Hamburg, </a:t>
            </a:r>
            <a:r>
              <a:rPr lang="en-US" sz="2900" dirty="0" err="1" smtClean="0">
                <a:latin typeface="Comic Sans MS" pitchFamily="66" charset="0"/>
              </a:rPr>
              <a:t>Kilonię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Lipsk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dotarł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Wiednia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gdzie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został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zwerbowany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wojska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papieskiego</a:t>
            </a:r>
            <a:r>
              <a:rPr lang="en-US" sz="2900" dirty="0" smtClean="0">
                <a:latin typeface="Comic Sans MS" pitchFamily="66" charset="0"/>
              </a:rPr>
              <a:t>. Po </a:t>
            </a:r>
            <a:r>
              <a:rPr lang="en-US" sz="2900" dirty="0" err="1" smtClean="0">
                <a:latin typeface="Comic Sans MS" pitchFamily="66" charset="0"/>
              </a:rPr>
              <a:t>powrocie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Poznania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zatrudnił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Fabryce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Maszyn</a:t>
            </a:r>
            <a:r>
              <a:rPr lang="en-US" sz="2900" dirty="0" smtClean="0">
                <a:latin typeface="Comic Sans MS" pitchFamily="66" charset="0"/>
              </a:rPr>
              <a:t> H. </a:t>
            </a:r>
            <a:r>
              <a:rPr lang="en-US" sz="2900" dirty="0" err="1" smtClean="0">
                <a:latin typeface="Comic Sans MS" pitchFamily="66" charset="0"/>
              </a:rPr>
              <a:t>Cegielski</a:t>
            </a:r>
            <a:r>
              <a:rPr lang="en-US" sz="2900" dirty="0" smtClean="0">
                <a:latin typeface="Comic Sans MS" pitchFamily="66" charset="0"/>
              </a:rPr>
              <a:t>. W 1863 r. </a:t>
            </a:r>
            <a:r>
              <a:rPr lang="en-US" sz="2900" dirty="0" err="1" smtClean="0">
                <a:latin typeface="Comic Sans MS" pitchFamily="66" charset="0"/>
              </a:rPr>
              <a:t>wyjechał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Wrocławia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gdzie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pomagał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przemycie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broni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amunicji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dla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powstańców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styczniowych</a:t>
            </a:r>
            <a:r>
              <a:rPr lang="en-US" sz="2900" dirty="0" smtClean="0">
                <a:latin typeface="Comic Sans MS" pitchFamily="66" charset="0"/>
              </a:rPr>
              <a:t>. We </a:t>
            </a:r>
            <a:r>
              <a:rPr lang="en-US" sz="2900" dirty="0" err="1" smtClean="0">
                <a:latin typeface="Comic Sans MS" pitchFamily="66" charset="0"/>
              </a:rPr>
              <a:t>wrześniu</a:t>
            </a:r>
            <a:r>
              <a:rPr lang="en-US" sz="2900" dirty="0" smtClean="0">
                <a:latin typeface="Comic Sans MS" pitchFamily="66" charset="0"/>
              </a:rPr>
              <a:t> 1867 r. </a:t>
            </a:r>
            <a:r>
              <a:rPr lang="en-US" sz="2900" dirty="0" err="1" smtClean="0">
                <a:latin typeface="Comic Sans MS" pitchFamily="66" charset="0"/>
              </a:rPr>
              <a:t>udał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Stanów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Zjednoczonych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Ameryki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gdzie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nawiązał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współpracę</a:t>
            </a:r>
            <a:r>
              <a:rPr lang="en-US" sz="2900" dirty="0" smtClean="0">
                <a:latin typeface="Comic Sans MS" pitchFamily="66" charset="0"/>
              </a:rPr>
              <a:t> z </a:t>
            </a:r>
            <a:r>
              <a:rPr lang="en-US" sz="2900" dirty="0" err="1" smtClean="0">
                <a:latin typeface="Comic Sans MS" pitchFamily="66" charset="0"/>
              </a:rPr>
              <a:t>Polonią</a:t>
            </a:r>
            <a:r>
              <a:rPr lang="en-US" sz="2900" dirty="0" smtClean="0">
                <a:latin typeface="Comic Sans MS" pitchFamily="66" charset="0"/>
              </a:rPr>
              <a:t> w Chicago. Po </a:t>
            </a:r>
            <a:r>
              <a:rPr lang="en-US" sz="2900" dirty="0" err="1" smtClean="0">
                <a:latin typeface="Comic Sans MS" pitchFamily="66" charset="0"/>
              </a:rPr>
              <a:t>powrocie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Poznania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zatrudnił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jako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mechanik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pływającym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Warcie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parostatku</a:t>
            </a:r>
            <a:r>
              <a:rPr lang="en-US" sz="2900" dirty="0" smtClean="0">
                <a:latin typeface="Comic Sans MS" pitchFamily="66" charset="0"/>
              </a:rPr>
              <a:t> „Warta”. </a:t>
            </a:r>
            <a:r>
              <a:rPr lang="en-US" sz="2900" dirty="0" err="1" smtClean="0">
                <a:latin typeface="Comic Sans MS" pitchFamily="66" charset="0"/>
              </a:rPr>
              <a:t>Następnie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założył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Poznaniu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własny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zakład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mechaniczny</a:t>
            </a:r>
            <a:r>
              <a:rPr lang="en-US" sz="2900" dirty="0" smtClean="0">
                <a:latin typeface="Comic Sans MS" pitchFamily="66" charset="0"/>
              </a:rPr>
              <a:t>, w </a:t>
            </a:r>
            <a:r>
              <a:rPr lang="en-US" sz="2900" dirty="0" err="1" smtClean="0">
                <a:latin typeface="Comic Sans MS" pitchFamily="66" charset="0"/>
              </a:rPr>
              <a:t>którym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zbudował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drezynę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czterokonną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według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wzoru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widzianego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Ameryce</a:t>
            </a:r>
            <a:r>
              <a:rPr lang="en-US" sz="2900" dirty="0" smtClean="0">
                <a:latin typeface="Comic Sans MS" pitchFamily="66" charset="0"/>
              </a:rPr>
              <a:t>. Na </a:t>
            </a:r>
            <a:r>
              <a:rPr lang="en-US" sz="2900" dirty="0" err="1" smtClean="0">
                <a:latin typeface="Comic Sans MS" pitchFamily="66" charset="0"/>
              </a:rPr>
              <a:t>początku</a:t>
            </a:r>
            <a:r>
              <a:rPr lang="en-US" sz="2900" dirty="0" smtClean="0">
                <a:latin typeface="Comic Sans MS" pitchFamily="66" charset="0"/>
              </a:rPr>
              <a:t> 1876 r. </a:t>
            </a:r>
            <a:r>
              <a:rPr lang="en-US" sz="2900" dirty="0" err="1" smtClean="0">
                <a:latin typeface="Comic Sans MS" pitchFamily="66" charset="0"/>
              </a:rPr>
              <a:t>przeniósł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z </a:t>
            </a:r>
            <a:r>
              <a:rPr lang="en-US" sz="2900" dirty="0" err="1" smtClean="0">
                <a:latin typeface="Comic Sans MS" pitchFamily="66" charset="0"/>
              </a:rPr>
              <a:t>rodziną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Pleszewa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założył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warsztat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ślusarski</a:t>
            </a:r>
            <a:r>
              <a:rPr lang="en-US" sz="2900" dirty="0" smtClean="0">
                <a:latin typeface="Comic Sans MS" pitchFamily="66" charset="0"/>
              </a:rPr>
              <a:t> pod </a:t>
            </a:r>
            <a:r>
              <a:rPr lang="en-US" sz="2900" dirty="0" err="1" smtClean="0">
                <a:latin typeface="Comic Sans MS" pitchFamily="66" charset="0"/>
              </a:rPr>
              <a:t>nazwą</a:t>
            </a:r>
            <a:r>
              <a:rPr lang="en-US" sz="2900" dirty="0" smtClean="0">
                <a:latin typeface="Comic Sans MS" pitchFamily="66" charset="0"/>
              </a:rPr>
              <a:t>: I. </a:t>
            </a:r>
            <a:r>
              <a:rPr lang="en-US" sz="2900" dirty="0" err="1" smtClean="0">
                <a:latin typeface="Comic Sans MS" pitchFamily="66" charset="0"/>
              </a:rPr>
              <a:t>Jezierski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Pleszew</a:t>
            </a:r>
            <a:r>
              <a:rPr lang="en-US" sz="2900" dirty="0" smtClean="0">
                <a:latin typeface="Comic Sans MS" pitchFamily="66" charset="0"/>
              </a:rPr>
              <a:t>. Z </a:t>
            </a:r>
            <a:r>
              <a:rPr lang="en-US" sz="2900" dirty="0" err="1" smtClean="0">
                <a:latin typeface="Comic Sans MS" pitchFamily="66" charset="0"/>
              </a:rPr>
              <a:t>czasem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warsztat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rozwinął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poważne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przedsiębiorstwo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fabryczne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Od</a:t>
            </a:r>
            <a:r>
              <a:rPr lang="en-US" sz="2900" dirty="0" smtClean="0">
                <a:latin typeface="Comic Sans MS" pitchFamily="66" charset="0"/>
              </a:rPr>
              <a:t> 1897 r. </a:t>
            </a:r>
            <a:r>
              <a:rPr lang="en-US" sz="2900" dirty="0" err="1" smtClean="0">
                <a:latin typeface="Comic Sans MS" pitchFamily="66" charset="0"/>
              </a:rPr>
              <a:t>była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dwuosobową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spółką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zarejestrowaną</a:t>
            </a:r>
            <a:r>
              <a:rPr lang="en-US" sz="2900" dirty="0" smtClean="0">
                <a:latin typeface="Comic Sans MS" pitchFamily="66" charset="0"/>
              </a:rPr>
              <a:t> pod </a:t>
            </a:r>
            <a:r>
              <a:rPr lang="en-US" sz="2900" dirty="0" err="1" smtClean="0">
                <a:latin typeface="Comic Sans MS" pitchFamily="66" charset="0"/>
              </a:rPr>
              <a:t>nazwą</a:t>
            </a:r>
            <a:r>
              <a:rPr lang="en-US" sz="2900" dirty="0" smtClean="0">
                <a:latin typeface="Comic Sans MS" pitchFamily="66" charset="0"/>
              </a:rPr>
              <a:t> I. </a:t>
            </a:r>
            <a:r>
              <a:rPr lang="en-US" sz="2900" dirty="0" err="1" smtClean="0">
                <a:latin typeface="Comic Sans MS" pitchFamily="66" charset="0"/>
              </a:rPr>
              <a:t>Jezierski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Spółka</a:t>
            </a:r>
            <a:r>
              <a:rPr lang="en-US" sz="2900" dirty="0" smtClean="0">
                <a:latin typeface="Comic Sans MS" pitchFamily="66" charset="0"/>
              </a:rPr>
              <a:t>, w </a:t>
            </a:r>
            <a:r>
              <a:rPr lang="en-US" sz="2900" dirty="0" err="1" smtClean="0">
                <a:latin typeface="Comic Sans MS" pitchFamily="66" charset="0"/>
              </a:rPr>
              <a:t>której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wspólnikiem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Jezierskiego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był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jego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zięć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Seweryn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Samulski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Dzisiaj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fabryka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założona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przez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Ignacego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Jezierskiego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Pleszewie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nosi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nazwę</a:t>
            </a:r>
            <a:r>
              <a:rPr lang="en-US" sz="2900" dirty="0" smtClean="0">
                <a:latin typeface="Comic Sans MS" pitchFamily="66" charset="0"/>
              </a:rPr>
              <a:t> FAMOT PLESZEW Sp. z </a:t>
            </a:r>
            <a:r>
              <a:rPr lang="en-US" sz="2900" dirty="0" err="1" smtClean="0">
                <a:latin typeface="Comic Sans MS" pitchFamily="66" charset="0"/>
              </a:rPr>
              <a:t>o.o</a:t>
            </a:r>
            <a:r>
              <a:rPr lang="en-US" sz="2900" dirty="0" smtClean="0">
                <a:latin typeface="Comic Sans MS" pitchFamily="66" charset="0"/>
              </a:rPr>
              <a:t>.</a:t>
            </a:r>
            <a:br>
              <a:rPr lang="en-US" sz="2900" dirty="0" smtClean="0">
                <a:latin typeface="Comic Sans MS" pitchFamily="66" charset="0"/>
              </a:rPr>
            </a:br>
            <a:r>
              <a:rPr lang="en-US" sz="2900" dirty="0" smtClean="0">
                <a:latin typeface="Comic Sans MS" pitchFamily="66" charset="0"/>
              </a:rPr>
              <a:t>Po </a:t>
            </a:r>
            <a:r>
              <a:rPr lang="en-US" sz="2900" dirty="0" err="1" smtClean="0">
                <a:latin typeface="Comic Sans MS" pitchFamily="66" charset="0"/>
              </a:rPr>
              <a:t>przekazaniu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fabryki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Sewerynowi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Samulskiemu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Ignacy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Jezierski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wraz</a:t>
            </a:r>
            <a:r>
              <a:rPr lang="en-US" sz="2900" dirty="0" smtClean="0">
                <a:latin typeface="Comic Sans MS" pitchFamily="66" charset="0"/>
              </a:rPr>
              <a:t> z </a:t>
            </a:r>
            <a:r>
              <a:rPr lang="en-US" sz="2900" dirty="0" err="1" smtClean="0">
                <a:latin typeface="Comic Sans MS" pitchFamily="66" charset="0"/>
              </a:rPr>
              <a:t>rodziną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przeniósł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się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ponownie</a:t>
            </a:r>
            <a:r>
              <a:rPr lang="en-US" sz="2900" dirty="0" smtClean="0">
                <a:latin typeface="Comic Sans MS" pitchFamily="66" charset="0"/>
              </a:rPr>
              <a:t> do </a:t>
            </a:r>
            <a:r>
              <a:rPr lang="en-US" sz="2900" dirty="0" err="1" smtClean="0">
                <a:latin typeface="Comic Sans MS" pitchFamily="66" charset="0"/>
              </a:rPr>
              <a:t>Poznania</a:t>
            </a:r>
            <a:r>
              <a:rPr lang="en-US" sz="2900" dirty="0" smtClean="0">
                <a:latin typeface="Comic Sans MS" pitchFamily="66" charset="0"/>
              </a:rPr>
              <a:t>, </a:t>
            </a:r>
            <a:r>
              <a:rPr lang="en-US" sz="2900" dirty="0" err="1" smtClean="0">
                <a:latin typeface="Comic Sans MS" pitchFamily="66" charset="0"/>
              </a:rPr>
              <a:t>gdzie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zmarł</a:t>
            </a:r>
            <a:r>
              <a:rPr lang="en-US" sz="2900" dirty="0" smtClean="0">
                <a:latin typeface="Comic Sans MS" pitchFamily="66" charset="0"/>
              </a:rPr>
              <a:t> 8 </a:t>
            </a:r>
            <a:r>
              <a:rPr lang="en-US" sz="2900" dirty="0" err="1" smtClean="0">
                <a:latin typeface="Comic Sans MS" pitchFamily="66" charset="0"/>
              </a:rPr>
              <a:t>sierpnia</a:t>
            </a:r>
            <a:r>
              <a:rPr lang="en-US" sz="2900" dirty="0" smtClean="0">
                <a:latin typeface="Comic Sans MS" pitchFamily="66" charset="0"/>
              </a:rPr>
              <a:t> 1919 r. </a:t>
            </a:r>
            <a:r>
              <a:rPr lang="en-US" sz="2900" dirty="0" err="1" smtClean="0">
                <a:latin typeface="Comic Sans MS" pitchFamily="66" charset="0"/>
              </a:rPr>
              <a:t>Został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pochowany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na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cmentarzu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przy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kościele</a:t>
            </a:r>
            <a:r>
              <a:rPr lang="en-US" sz="2900" dirty="0" smtClean="0">
                <a:latin typeface="Comic Sans MS" pitchFamily="66" charset="0"/>
              </a:rPr>
              <a:t> </a:t>
            </a:r>
            <a:r>
              <a:rPr lang="en-US" sz="2900" dirty="0" err="1" smtClean="0">
                <a:latin typeface="Comic Sans MS" pitchFamily="66" charset="0"/>
              </a:rPr>
              <a:t>św</a:t>
            </a:r>
            <a:r>
              <a:rPr lang="en-US" sz="2900" dirty="0" smtClean="0">
                <a:latin typeface="Comic Sans MS" pitchFamily="66" charset="0"/>
              </a:rPr>
              <a:t>. </a:t>
            </a:r>
            <a:r>
              <a:rPr lang="en-US" sz="2900" dirty="0" err="1" smtClean="0">
                <a:latin typeface="Comic Sans MS" pitchFamily="66" charset="0"/>
              </a:rPr>
              <a:t>Floriana</a:t>
            </a:r>
            <a:r>
              <a:rPr lang="en-US" sz="2900" dirty="0" smtClean="0">
                <a:latin typeface="Comic Sans MS" pitchFamily="66" charset="0"/>
              </a:rPr>
              <a:t> w </a:t>
            </a:r>
            <a:r>
              <a:rPr lang="en-US" sz="2900" dirty="0" err="1" smtClean="0">
                <a:latin typeface="Comic Sans MS" pitchFamily="66" charset="0"/>
              </a:rPr>
              <a:t>Pleszewie</a:t>
            </a:r>
            <a:r>
              <a:rPr lang="en-US" sz="2900" dirty="0" smtClean="0">
                <a:latin typeface="Comic Sans MS" pitchFamily="66" charset="0"/>
              </a:rPr>
              <a:t>.</a:t>
            </a:r>
            <a:endParaRPr lang="pl-PL" sz="29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pl-PL" sz="1800" dirty="0" smtClean="0">
                <a:latin typeface="Comic Sans MS" pitchFamily="66" charset="0"/>
              </a:rPr>
              <a:t>(fotografia:</a:t>
            </a:r>
          </a:p>
          <a:p>
            <a:pPr>
              <a:buNone/>
            </a:pPr>
            <a:r>
              <a:rPr lang="pl-PL" sz="1800" dirty="0" smtClean="0">
                <a:latin typeface="Comic Sans MS" pitchFamily="66" charset="0"/>
              </a:rPr>
              <a:t>https://www.google.pl/search?q=ignacy+jezierski&amp;dcr=0&amp;source=lnms&amp;tbm=isch&amp;sa=X&amp;ved=2ahUKEwjB5JXg2PHpAhXJwosKHXu7CRMQ_AUoAXoECAsQAw&amp;biw=1366&amp;bih=576#imgrc=cRGgnEvKVLzP-M</a:t>
            </a:r>
            <a:r>
              <a:rPr lang="pl-PL" sz="1600" dirty="0" smtClean="0">
                <a:latin typeface="Comic Sans MS" pitchFamily="66" charset="0"/>
              </a:rPr>
              <a:t>)</a:t>
            </a:r>
            <a:endParaRPr lang="pl-PL" sz="2900" dirty="0" smtClean="0">
              <a:latin typeface="Comic Sans MS" pitchFamily="66" charset="0"/>
            </a:endParaRPr>
          </a:p>
          <a:p>
            <a:pPr>
              <a:buNone/>
            </a:pPr>
            <a:endParaRPr lang="pl-PL" sz="2900" dirty="0" smtClean="0">
              <a:latin typeface="Comic Sans MS" pitchFamily="66" charset="0"/>
            </a:endParaRPr>
          </a:p>
          <a:p>
            <a:endParaRPr lang="pl-PL" dirty="0">
              <a:latin typeface="Comic Sans MS" pitchFamily="66" charset="0"/>
            </a:endParaRPr>
          </a:p>
        </p:txBody>
      </p:sp>
      <p:pic>
        <p:nvPicPr>
          <p:cNvPr id="5" name="Obraz 5" descr="Obraz zawierający mężczyzna, osoba, zdjęcie, czarny&#10;&#10;Opis wygenerowany przy bardzo wysokim poziomie pewności">
            <a:extLst>
              <a:ext uri="{FF2B5EF4-FFF2-40B4-BE49-F238E27FC236}">
                <a16:creationId xmlns:a16="http://schemas.microsoft.com/office/drawing/2014/main" xmlns="" id="{5B74ADF0-29C7-49AD-9B8D-05799BF2D5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48922" y="789709"/>
            <a:ext cx="3570242" cy="5230404"/>
          </a:xfrm>
          <a:prstGeom prst="rect">
            <a:avLst/>
          </a:prstGeom>
        </p:spPr>
      </p:pic>
    </p:spTree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" y="0"/>
            <a:ext cx="60821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353E5BDB-B231-4106-B839-4802F369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5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pl-PL" sz="1000" dirty="0" smtClean="0">
              <a:solidFill>
                <a:srgbClr val="000000"/>
              </a:solidFill>
              <a:latin typeface="Comic Sans MS" pitchFamily="66" charset="0"/>
              <a:ea typeface="+mn-lt"/>
              <a:cs typeface="+mn-lt"/>
            </a:endParaRPr>
          </a:p>
          <a:p>
            <a:endParaRPr lang="pl-PL" sz="1000" dirty="0">
              <a:solidFill>
                <a:srgbClr val="000000"/>
              </a:solidFill>
              <a:latin typeface="Comic Sans MS" pitchFamily="66" charset="0"/>
              <a:ea typeface="+mn-lt"/>
              <a:cs typeface="+mn-lt"/>
            </a:endParaRPr>
          </a:p>
          <a:p>
            <a:endParaRPr lang="pl-PL" sz="1000" dirty="0">
              <a:solidFill>
                <a:srgbClr val="000000"/>
              </a:solidFill>
              <a:latin typeface="Comic Sans MS" pitchFamily="66" charset="0"/>
              <a:ea typeface="+mn-lt"/>
              <a:cs typeface="+mn-lt"/>
            </a:endParaRPr>
          </a:p>
          <a:p>
            <a:endParaRPr lang="pl-PL" sz="1000" dirty="0">
              <a:solidFill>
                <a:srgbClr val="000000"/>
              </a:solidFill>
              <a:latin typeface="Comic Sans MS" pitchFamily="66" charset="0"/>
              <a:ea typeface="+mn-lt"/>
              <a:cs typeface="+mn-lt"/>
            </a:endParaRPr>
          </a:p>
          <a:p>
            <a:endParaRPr lang="pl-PL" sz="1000" dirty="0">
              <a:solidFill>
                <a:srgbClr val="000000"/>
              </a:solidFill>
              <a:latin typeface="Comic Sans MS" pitchFamily="66" charset="0"/>
              <a:ea typeface="+mn-lt"/>
              <a:cs typeface="+mn-lt"/>
            </a:endParaRPr>
          </a:p>
          <a:p>
            <a:endParaRPr lang="pl-PL" sz="1000" dirty="0">
              <a:solidFill>
                <a:srgbClr val="000000"/>
              </a:solidFill>
              <a:latin typeface="Comic Sans MS" pitchFamily="66" charset="0"/>
              <a:ea typeface="+mn-lt"/>
              <a:cs typeface="+mn-l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70E8C98-B51D-47C0-A927-F91EE72A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4" y="2053641"/>
            <a:ext cx="3669161" cy="27600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b="1" i="1">
                <a:solidFill>
                  <a:srgbClr val="FFFFFF"/>
                </a:solidFill>
                <a:latin typeface="Comic Sans MS" pitchFamily="66" charset="0"/>
                <a:cs typeface="Calibri Light"/>
              </a:rPr>
              <a:t>Źródło: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711483" y="407963"/>
            <a:ext cx="585215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u="sng" dirty="0" smtClean="0">
                <a:hlinkClick r:id="rId3"/>
              </a:rPr>
              <a:t>https://www.powiatpleszewski.pl/gminy-powiatu-pleszewskiego</a:t>
            </a:r>
            <a:endParaRPr lang="pl-PL" sz="1200" dirty="0" smtClean="0"/>
          </a:p>
          <a:p>
            <a:r>
              <a:rPr lang="pl-PL" sz="1200" u="sng" dirty="0" smtClean="0">
                <a:hlinkClick r:id="rId4"/>
              </a:rPr>
              <a:t>http://rzemioslo.pleszew.pl/</a:t>
            </a:r>
            <a:endParaRPr lang="pl-PL" sz="1200" dirty="0" smtClean="0"/>
          </a:p>
          <a:p>
            <a:r>
              <a:rPr lang="pl-PL" sz="1200" u="sng" dirty="0" smtClean="0">
                <a:hlinkClick r:id="rId5"/>
              </a:rPr>
              <a:t>http://www.muzeum.vogt.pl/</a:t>
            </a:r>
            <a:endParaRPr lang="pl-PL" sz="1200" dirty="0" smtClean="0"/>
          </a:p>
          <a:p>
            <a:r>
              <a:rPr lang="pl-PL" sz="1200" u="sng" dirty="0" smtClean="0">
                <a:hlinkClick r:id="rId6"/>
              </a:rPr>
              <a:t>https://tilgner.pl/</a:t>
            </a:r>
            <a:endParaRPr lang="pl-PL" sz="1200" dirty="0" smtClean="0"/>
          </a:p>
          <a:p>
            <a:r>
              <a:rPr lang="pl-PL" sz="1200" u="sng" dirty="0" smtClean="0">
                <a:hlinkClick r:id="rId7"/>
              </a:rPr>
              <a:t>http://www.ewa-sukniepleszew.pl/</a:t>
            </a:r>
            <a:endParaRPr lang="pl-PL" sz="1200" dirty="0" smtClean="0"/>
          </a:p>
          <a:p>
            <a:r>
              <a:rPr lang="pl-PL" sz="1200" u="sng" dirty="0" smtClean="0">
                <a:hlinkClick r:id="rId8"/>
              </a:rPr>
              <a:t>https://www.siodlarz.com.pl/</a:t>
            </a:r>
            <a:endParaRPr lang="pl-PL" sz="1200" dirty="0" smtClean="0"/>
          </a:p>
          <a:p>
            <a:r>
              <a:rPr lang="pl-PL" sz="1200" u="sng" dirty="0" smtClean="0">
                <a:hlinkClick r:id="rId9"/>
              </a:rPr>
              <a:t>http://drewko-pleszew.pl/</a:t>
            </a:r>
            <a:endParaRPr lang="pl-PL" sz="1200" dirty="0" smtClean="0"/>
          </a:p>
          <a:p>
            <a:r>
              <a:rPr lang="pl-PL" sz="1200" u="sng" dirty="0" smtClean="0">
                <a:hlinkClick r:id="rId10"/>
              </a:rPr>
              <a:t>https://www.facebook.com/twojstylpleszew/?eid=ARCegDh8FaNAQ561HAbJzL9GaGpwVJTrchmKlFV-bdprGm1aB5D5U24VI6bUjmz5O8TnudcrF1TxuxfU&amp;timeline_context_item_type=intro_card_work&amp;timeline_context_item_source=100002165061196&amp;fref=tag</a:t>
            </a:r>
            <a:endParaRPr lang="pl-PL" sz="1200" dirty="0" smtClean="0"/>
          </a:p>
          <a:p>
            <a:r>
              <a:rPr lang="pl-PL" sz="1200" u="sng" dirty="0" smtClean="0">
                <a:hlinkClick r:id="rId11"/>
              </a:rPr>
              <a:t>https://www.facebook.com/Piekarnia-Cukiernia-RUSINEK-1377721599128157/</a:t>
            </a:r>
            <a:endParaRPr lang="pl-PL" sz="1200" dirty="0" smtClean="0"/>
          </a:p>
          <a:p>
            <a:r>
              <a:rPr lang="pl-PL" sz="1200" u="sng" dirty="0" smtClean="0">
                <a:hlinkClick r:id="rId12"/>
              </a:rPr>
              <a:t>https://www.facebook.com/foto.gona</a:t>
            </a:r>
            <a:endParaRPr lang="pl-PL" sz="1200" dirty="0" smtClean="0"/>
          </a:p>
          <a:p>
            <a:r>
              <a:rPr lang="pl-PL" sz="1200" u="sng" dirty="0" smtClean="0">
                <a:hlinkClick r:id="rId13"/>
              </a:rPr>
              <a:t>https://www.zsug.pl/galeria-szko%C5%82y</a:t>
            </a:r>
            <a:endParaRPr lang="pl-PL" sz="1200" dirty="0" smtClean="0"/>
          </a:p>
          <a:p>
            <a:r>
              <a:rPr lang="pl-PL" sz="1200" dirty="0" smtClean="0">
                <a:solidFill>
                  <a:srgbClr val="7030A0"/>
                </a:solidFill>
              </a:rPr>
              <a:t>Dzieje rzemiosła pleszewskiego, Jan Piasecki, Cech Rzemiosł Różnych w Pleszewie, Pleszew 1993</a:t>
            </a:r>
          </a:p>
          <a:p>
            <a:r>
              <a:rPr lang="pl-PL" sz="1200" dirty="0" smtClean="0">
                <a:solidFill>
                  <a:srgbClr val="7030A0"/>
                </a:solidFill>
              </a:rPr>
              <a:t>Z dziejów młynarstwa i piekarstwa w Pleszewie, Andrzej Szymański, Pleszew 2017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="" xmlns:p14="http://schemas.microsoft.com/office/powerpoint/2010/main" val="1313515156"/>
      </p:ext>
    </p:extLst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latin typeface="Comic Sans MS" pitchFamily="66" charset="0"/>
              </a:rPr>
              <a:t>W tym czasie działały w Pleszewie dziewięć cechów: 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Piwowarski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Rzeźnicki 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Szewski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Garncarski 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err="1" smtClean="0">
                <a:latin typeface="Comic Sans MS" pitchFamily="66" charset="0"/>
              </a:rPr>
              <a:t>Płóciennicki</a:t>
            </a:r>
            <a:endParaRPr lang="pl-PL" dirty="0" smtClean="0">
              <a:latin typeface="Comic Sans MS" pitchFamily="66" charset="0"/>
            </a:endParaRP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Krawiecki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Kuśnierski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 </a:t>
            </a:r>
            <a:r>
              <a:rPr lang="pl-PL" dirty="0" err="1" smtClean="0">
                <a:latin typeface="Comic Sans MS" pitchFamily="66" charset="0"/>
              </a:rPr>
              <a:t>S</a:t>
            </a:r>
            <a:r>
              <a:rPr lang="pl-PL" dirty="0" err="1" smtClean="0">
                <a:latin typeface="Comic Sans MS" pitchFamily="66" charset="0"/>
              </a:rPr>
              <a:t>ukiennicki</a:t>
            </a:r>
            <a:r>
              <a:rPr lang="pl-PL" dirty="0" smtClean="0">
                <a:latin typeface="Comic Sans MS" pitchFamily="66" charset="0"/>
              </a:rPr>
              <a:t> </a:t>
            </a:r>
          </a:p>
          <a:p>
            <a:pPr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Pospolity</a:t>
            </a:r>
            <a:endParaRPr lang="pl-PL" dirty="0">
              <a:latin typeface="Comic Sans MS" pitchFamily="66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pl-PL" dirty="0" smtClean="0">
                <a:latin typeface="Comic Sans MS" pitchFamily="66" charset="0"/>
              </a:rPr>
              <a:t>Cech Pospolity tworzyli rzemieślnicy, którzy nie mieścili się w ramach istniejących cechów. Byli to przedstawiciele rzemiosła: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złotniczego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latin typeface="Comic Sans MS" pitchFamily="66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Comic Sans MS" pitchFamily="66" charset="0"/>
              </a:rPr>
              <a:t>mieczniczego</a:t>
            </a:r>
            <a:endParaRPr lang="pl-PL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ś</a:t>
            </a: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lusarskiego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l</a:t>
            </a: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udwisarskiego</a:t>
            </a:r>
            <a:endParaRPr lang="pl-PL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 puszkarskiego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 kotlarskiego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r</a:t>
            </a: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ymarskiego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p</a:t>
            </a: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owroźniczego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mic Sans MS" pitchFamily="66" charset="0"/>
              <a:buChar char="–"/>
            </a:pPr>
            <a:r>
              <a:rPr lang="pl-PL" dirty="0" err="1" smtClean="0">
                <a:solidFill>
                  <a:schemeClr val="tx1"/>
                </a:solidFill>
                <a:latin typeface="Comic Sans MS" pitchFamily="66" charset="0"/>
              </a:rPr>
              <a:t>stelmarskiego</a:t>
            </a:r>
            <a:r>
              <a:rPr lang="pl-PL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endParaRPr lang="pl-PL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12192000" cy="278674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>Skarb historii rzemiosła pleszewskiego</a:t>
            </a:r>
            <a:endParaRPr lang="pl-PL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313510"/>
            <a:ext cx="10972800" cy="64008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>Struktura rzemiosła pleszewskiego w 1934 roku</a:t>
            </a:r>
            <a:endParaRPr lang="pl-PL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</p:nvPr>
        </p:nvGraphicFramePr>
        <p:xfrm>
          <a:off x="574766" y="1045032"/>
          <a:ext cx="4545874" cy="5549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371"/>
                <a:gridCol w="1191580"/>
                <a:gridCol w="1277923"/>
              </a:tblGrid>
              <a:tr h="64246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Cech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Ilość mistrzów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Ilość uczniów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krawiecki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14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4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szewski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17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13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rzeźnicki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12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16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piekarski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14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22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smtClean="0">
                          <a:latin typeface="Comic Sans MS" pitchFamily="66" charset="0"/>
                        </a:rPr>
                        <a:t>kowalski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20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16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smtClean="0">
                          <a:latin typeface="Comic Sans MS" pitchFamily="66" charset="0"/>
                        </a:rPr>
                        <a:t>kołodziejski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9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10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smtClean="0">
                          <a:latin typeface="Comic Sans MS" pitchFamily="66" charset="0"/>
                        </a:rPr>
                        <a:t>fryzjerski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7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12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smtClean="0">
                          <a:latin typeface="Comic Sans MS" pitchFamily="66" charset="0"/>
                        </a:rPr>
                        <a:t>ślusarski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5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13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466">
                <a:tc>
                  <a:txBody>
                    <a:bodyPr/>
                    <a:lstStyle/>
                    <a:p>
                      <a:pPr algn="ctr"/>
                      <a:r>
                        <a:rPr lang="pl-PL" smtClean="0">
                          <a:latin typeface="Comic Sans MS" pitchFamily="66" charset="0"/>
                        </a:rPr>
                        <a:t>siodlarsko-rymarski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12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5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466">
                <a:tc>
                  <a:txBody>
                    <a:bodyPr/>
                    <a:lstStyle/>
                    <a:p>
                      <a:pPr algn="ctr"/>
                      <a:r>
                        <a:rPr lang="pl-PL" dirty="0" err="1" smtClean="0">
                          <a:latin typeface="Comic Sans MS" pitchFamily="66" charset="0"/>
                        </a:rPr>
                        <a:t>bednarsko-tokarsko-stolarski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5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20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2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Razem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125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Comic Sans MS" pitchFamily="66" charset="0"/>
                        </a:rPr>
                        <a:t>131</a:t>
                      </a:r>
                      <a:endParaRPr lang="pl-PL" dirty="0">
                        <a:latin typeface="Comic Sans MS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Symbol zastępczy zawartości 9" descr="pas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49406" y="2011785"/>
            <a:ext cx="5413375" cy="3596429"/>
          </a:xfrm>
        </p:spPr>
      </p:pic>
      <p:sp>
        <p:nvSpPr>
          <p:cNvPr id="11" name="pole tekstowe 10"/>
          <p:cNvSpPr txBox="1"/>
          <p:nvPr/>
        </p:nvSpPr>
        <p:spPr>
          <a:xfrm>
            <a:off x="5708469" y="6217920"/>
            <a:ext cx="5892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  <a:cs typeface="Calibri" panose="020F0502020204030204"/>
              </a:rPr>
              <a:t>(fotografia pochodzi ze zbiorów własnych Zespołu Szkół Usługowo - Gospodarczych w Pleszewie)</a:t>
            </a:r>
          </a:p>
          <a:p>
            <a:endParaRPr lang="pl-PL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</p:nvPr>
        </p:nvGraphicFramePr>
        <p:xfrm>
          <a:off x="600891" y="0"/>
          <a:ext cx="5422085" cy="66599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6555"/>
                <a:gridCol w="2735530"/>
              </a:tblGrid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Zawód/Rzemieślnik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>
                          <a:latin typeface="Comic Sans MS" pitchFamily="66" charset="0"/>
                        </a:rPr>
                        <a:t>Liczba zrzeszonych</a:t>
                      </a:r>
                      <a:endParaRPr lang="pl-PL" sz="1400" b="1" kern="15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Ślusarz 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11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442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Mechanik pojazdów samochodowych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27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442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Elektromechanik pojazdów samochodowych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3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>
                          <a:latin typeface="Comic Sans MS" pitchFamily="66" charset="0"/>
                        </a:rPr>
                        <a:t>Lakiernik  </a:t>
                      </a:r>
                      <a:endParaRPr lang="pl-PL" sz="1400" b="1" kern="15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3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Blacharz samochodowy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2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Stolarz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16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>
                          <a:latin typeface="Comic Sans MS" pitchFamily="66" charset="0"/>
                        </a:rPr>
                        <a:t>Tapicer  </a:t>
                      </a:r>
                      <a:endParaRPr lang="pl-PL" sz="1400" b="1" kern="15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2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>
                          <a:latin typeface="Comic Sans MS" pitchFamily="66" charset="0"/>
                        </a:rPr>
                        <a:t>Elektryk  </a:t>
                      </a:r>
                      <a:endParaRPr lang="pl-PL" sz="1400" b="1" kern="15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5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Elektronik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4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Piekarz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6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>
                          <a:latin typeface="Comic Sans MS" pitchFamily="66" charset="0"/>
                        </a:rPr>
                        <a:t>Cukiernik  </a:t>
                      </a:r>
                      <a:endParaRPr lang="pl-PL" sz="1400" b="1" kern="15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3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Murarz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9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664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Monter zabudowy i robót </a:t>
                      </a:r>
                      <a:r>
                        <a:rPr lang="pl-PL" sz="1400" b="1" kern="150" dirty="0" smtClean="0">
                          <a:latin typeface="Comic Sans MS" pitchFamily="66" charset="0"/>
                        </a:rPr>
                        <a:t>wykończeniowych</a:t>
                      </a:r>
                      <a:r>
                        <a:rPr lang="pl-PL" sz="1400" b="1" kern="15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pl-PL" sz="1400" b="1" kern="15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pl-PL" sz="1400" b="1" kern="150" dirty="0">
                          <a:latin typeface="Comic Sans MS" pitchFamily="66" charset="0"/>
                        </a:rPr>
                        <a:t>w budownictwie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8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442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Monter sieci instalacji i urządzeń sanitarnych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4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Kucharz  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1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  <a:tr h="3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>
                          <a:latin typeface="Comic Sans MS" pitchFamily="66" charset="0"/>
                        </a:rPr>
                        <a:t>Fryzjer  </a:t>
                      </a:r>
                      <a:endParaRPr lang="pl-PL" sz="1400" b="1" kern="15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kern="150" dirty="0">
                          <a:latin typeface="Comic Sans MS" pitchFamily="66" charset="0"/>
                        </a:rPr>
                        <a:t>15</a:t>
                      </a:r>
                      <a:endParaRPr lang="pl-PL" sz="1400" b="1" kern="150" dirty="0">
                        <a:latin typeface="Comic Sans MS" pitchFamily="66" charset="0"/>
                        <a:ea typeface="SimSun"/>
                        <a:cs typeface="Mang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57554" y="444137"/>
            <a:ext cx="5053294" cy="5651863"/>
          </a:xfrm>
        </p:spPr>
        <p:txBody>
          <a:bodyPr/>
          <a:lstStyle/>
          <a:p>
            <a:pPr>
              <a:buNone/>
            </a:pPr>
            <a:endParaRPr lang="pl-PL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  <a:latin typeface="Comic Sans MS" pitchFamily="66" charset="0"/>
              </a:rPr>
              <a:t>Struktura rzemiosła pleszewskiego w 2020 roku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6" name="Obraz 5" descr="zsu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5189" y="2717075"/>
            <a:ext cx="5886994" cy="331143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139543" y="6204857"/>
            <a:ext cx="649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Comic Sans MS" pitchFamily="66" charset="0"/>
                <a:cs typeface="Calibri" panose="020F0502020204030204"/>
              </a:rPr>
              <a:t>(fotografia pochodzi ze zbiorów własnych Zespołu Szkół Usługowo - Gospodarczych w Pleszewie)</a:t>
            </a:r>
          </a:p>
          <a:p>
            <a:endParaRPr lang="pl-PL" dirty="0"/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2721429"/>
          </a:xfrm>
        </p:spPr>
        <p:txBody>
          <a:bodyPr/>
          <a:lstStyle/>
          <a:p>
            <a:endParaRPr lang="pl-PL" dirty="0"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39634" y="4114800"/>
            <a:ext cx="3749041" cy="244275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sz="3600" b="1" i="1" dirty="0" smtClean="0">
                <a:latin typeface="Comic Sans MS" pitchFamily="66" charset="0"/>
                <a:cs typeface="Calibri Light"/>
              </a:rPr>
              <a:t>Muzeum Pamięci </a:t>
            </a:r>
          </a:p>
          <a:p>
            <a:pPr algn="ctr">
              <a:buNone/>
            </a:pPr>
            <a:r>
              <a:rPr lang="pl-PL" sz="3600" b="1" i="1" dirty="0" smtClean="0">
                <a:latin typeface="Comic Sans MS" pitchFamily="66" charset="0"/>
                <a:cs typeface="Calibri Light"/>
              </a:rPr>
              <a:t>Rzemiosła </a:t>
            </a:r>
          </a:p>
          <a:p>
            <a:pPr algn="ctr">
              <a:buNone/>
            </a:pPr>
            <a:r>
              <a:rPr lang="pl-PL" sz="3600" b="1" i="1" dirty="0" smtClean="0">
                <a:latin typeface="Comic Sans MS" pitchFamily="66" charset="0"/>
                <a:cs typeface="Calibri Light"/>
              </a:rPr>
              <a:t>w Pleszewie</a:t>
            </a:r>
            <a:endParaRPr lang="pl-PL" sz="3600" dirty="0">
              <a:latin typeface="Comic Sans MS" pitchFamily="66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644536" y="3762103"/>
            <a:ext cx="8242663" cy="292608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2800" dirty="0" smtClean="0">
                <a:latin typeface="Comic Sans MS" pitchFamily="66" charset="0"/>
                <a:ea typeface="+mn-lt"/>
                <a:cs typeface="+mn-lt"/>
              </a:rPr>
              <a:t>	W Pleszewie przy ul. Krótkiej, w budynku dawnej kuźni znajduje się Muzeum Pamięci Rzemiosła Pleszewskiego. Zostało ono urządzone dzięki determinacji Tomasza Vogta – właściciela najstarszej działającej w Pleszewie piekarni i Muzeum Piekarstwa. Zakupił on budynek kuźni, własnymi siłami wyremontował i przystosował do potrzeb małego muzeum. Ekspozycja została zaaranżowana jako kilkanaście warsztatów rzemieślników różnych specjalności. Wyposażenie często zabytkowych już warsztatów udało się pozyskać dzięki przychylności miejscowych rzemieślników.</a:t>
            </a:r>
          </a:p>
          <a:p>
            <a:pPr>
              <a:buNone/>
            </a:pPr>
            <a:r>
              <a:rPr lang="pl-PL" sz="1400" dirty="0" smtClean="0">
                <a:latin typeface="Comic Sans MS" pitchFamily="66" charset="0"/>
              </a:rPr>
              <a:t>(fotografie ze zbioru http://rzemioslo.pleszew.pl/) </a:t>
            </a:r>
            <a:endParaRPr lang="pl-PL" sz="1400" dirty="0">
              <a:latin typeface="Comic Sans MS" pitchFamily="66" charset="0"/>
            </a:endParaRPr>
          </a:p>
        </p:txBody>
      </p:sp>
      <p:pic>
        <p:nvPicPr>
          <p:cNvPr id="6" name="Obraz 4" descr="Obraz zawierający wewnątrz, pomieszczenie, stół, żyjący&#10;&#10;Opis wygenerowany przy bardzo wysokim poziomie pewności">
            <a:extLst>
              <a:ext uri="{FF2B5EF4-FFF2-40B4-BE49-F238E27FC236}">
                <a16:creationId xmlns="" xmlns:a16="http://schemas.microsoft.com/office/drawing/2014/main" id="{E4683D08-BDCF-46F6-A479-625E8697C8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6575" b="19319"/>
          <a:stretch/>
        </p:blipFill>
        <p:spPr>
          <a:xfrm>
            <a:off x="1" y="0"/>
            <a:ext cx="12192000" cy="371061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1841</Words>
  <Application>Microsoft Office PowerPoint</Application>
  <PresentationFormat>Niestandardowy</PresentationFormat>
  <Paragraphs>239</Paragraphs>
  <Slides>42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42</vt:i4>
      </vt:variant>
    </vt:vector>
  </HeadingPairs>
  <TitlesOfParts>
    <vt:vector size="44" baseType="lpstr">
      <vt:lpstr>BrushVTI</vt:lpstr>
      <vt:lpstr>Papier</vt:lpstr>
      <vt:lpstr>Dzieje rzemiosła pleszewskiego  i jego ślady  w przestrzeni kulturowej miasta</vt:lpstr>
      <vt:lpstr>ZESPÓŁ SZKÓŁ USŁUGOWO – GOSPODARCZYCH W PLESZEWIE</vt:lpstr>
      <vt:lpstr>Gdzie znajduję się powiat pleszewski?</vt:lpstr>
      <vt:lpstr>Slajd 4</vt:lpstr>
      <vt:lpstr>Slajd 5</vt:lpstr>
      <vt:lpstr>    Skarb historii rzemiosła pleszewskiego</vt:lpstr>
      <vt:lpstr>Struktura rzemiosła pleszewskiego w 1934 roku</vt:lpstr>
      <vt:lpstr>Slajd 8</vt:lpstr>
      <vt:lpstr>Slajd 9</vt:lpstr>
      <vt:lpstr>Slajd 10</vt:lpstr>
      <vt:lpstr>KOTLARSTWO Określenie “kotlarstwo” znane było w regionie pleszewskim już w II połowie XIX wieku. Stało się to za sprawą działalności zakładu Ignacego Jezierskiego, później odlewni Seweryna Samulskiego oraz działalności mistrza kotlarskiego Józefa Sobczyńskiego a następnie jego syna Edwarda </vt:lpstr>
      <vt:lpstr>Kotlarstwo dzisiaj</vt:lpstr>
      <vt:lpstr>     KRAWIECTWO uprawiano początkowo jako zajęcie domowe, dopiero od XIV wieku stało się samodzielnym zawodem   </vt:lpstr>
      <vt:lpstr>Najstarszymi i podstawowymi narzędziami były symbole krawiectwa igły i nożyce. Igły początkowo robiono z kości, żelaza i brązu, czasami ze szczeciny dzika, za pomocą której przeciągano nitkę przez otworki nakłute w tkaninie. Ważnym dodatkiem do igieł były naparstki chroniące palce przed przypadkowym ukłuciem. Drugim symbolem były nożyce. Używano dwóch odmian: nożyc sprężynowych oraz podobnych do współcześnie używanych przez krawców. Niezbędnym wyposażeniem były miary krawieckie i wykroje. Innym ważnym narzędziem krawieckim były żelazka służące do zaprasowywania materiału w szytym ubraniu. Natomiast w drugiej połowie XIX wieku w miejskich pracowniach krawieckich pojawiły się maszyny do szycia </vt:lpstr>
      <vt:lpstr>Krawiectwo dzisiaj</vt:lpstr>
      <vt:lpstr>SZEWSTWO Rzemiosło to od czasów powstania ok XIII wieku rozwijało się prężnie</vt:lpstr>
      <vt:lpstr>RYMARSTWO Rymarstwo to technika wyrabiania przedmiotów ze skóry, artykułów myśliwskich, galanteryjnych czy sportowych. Rymarze są rzemieślnikami wybitnie cenionymi i poszukiwanymi. Zajmują się naprawą części uprzęży: szory, półszory, chomąta, lejce, uzdy, naszelniki, rzemienie do batów, cepów oraz pasy pędne do lokomobili i innych maszyn. Szyją wyroby skórzane , takie jak smycze, teki, walizki itp. Podobnie jak garbarze , szewcy i kuśnierze mają prawo garbowania skór  </vt:lpstr>
      <vt:lpstr>RYMARSTWO DZISIAJ</vt:lpstr>
      <vt:lpstr>RYMARZ</vt:lpstr>
      <vt:lpstr>    ŚLUSARSTWO W zaborze pruskim ślusarze należeli do cechu kowalskiego i w ramach tego cechu datowali swój początek od 1853 roku. W 1906 roku cech ślusarski usamodzielnił się i w 1912 roku liczył 6 członków. </vt:lpstr>
      <vt:lpstr>STOLARSTWO</vt:lpstr>
      <vt:lpstr>STOLARSWO DZISIAJ</vt:lpstr>
      <vt:lpstr>FRYZJERSTWO</vt:lpstr>
      <vt:lpstr>Fryzjerstwo dzisiaj</vt:lpstr>
      <vt:lpstr>Fotografie pochodzą z zbiorów własnych Violetty Perdek</vt:lpstr>
      <vt:lpstr>PIEKARSTWO </vt:lpstr>
      <vt:lpstr>CUKIERNICTWO</vt:lpstr>
      <vt:lpstr>FOTOGRAF</vt:lpstr>
      <vt:lpstr>WIELKOPOLSKI FESTIWAL RZEMIOSŁA</vt:lpstr>
      <vt:lpstr>Wielkopolski Festiwal Rzemiosła w ZSUG</vt:lpstr>
      <vt:lpstr>Slajd 31</vt:lpstr>
      <vt:lpstr>Slajd 32</vt:lpstr>
      <vt:lpstr>Slajd 33</vt:lpstr>
      <vt:lpstr>Dlaczego powstały targi rzemieślnicze?</vt:lpstr>
      <vt:lpstr>Slajd 35</vt:lpstr>
      <vt:lpstr>Józef Wilczek</vt:lpstr>
      <vt:lpstr>Ks. Kazimierz Niesiołowski</vt:lpstr>
      <vt:lpstr>Seweryn Samulski</vt:lpstr>
      <vt:lpstr>Marian Bogusz</vt:lpstr>
      <vt:lpstr>Włodzimierz Jacorzyński</vt:lpstr>
      <vt:lpstr>Ignacy Jezierski</vt:lpstr>
      <vt:lpstr>Źródło: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Użytkownik systemu Windows</cp:lastModifiedBy>
  <cp:revision>893</cp:revision>
  <dcterms:created xsi:type="dcterms:W3CDTF">2020-04-08T17:12:29Z</dcterms:created>
  <dcterms:modified xsi:type="dcterms:W3CDTF">2020-06-17T14:44:44Z</dcterms:modified>
</cp:coreProperties>
</file>