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C39FFBA-D0D3-36F0-6125-0A9232AAD94E}" v="881" dt="2020-05-12T22:00:28.32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84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12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microsoft.com/office/2016/11/relationships/changesInfo" Target="changesInfos/changesInfo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oczorowska.oliwia" userId="S::koczorowska.oliwia@sp8.gniezno.eu::ba9df5b9-c6c6-4561-83a5-311c0a2ac451" providerId="AD" clId="Web-{1C39FFBA-D0D3-36F0-6125-0A9232AAD94E}"/>
    <pc:docChg chg="addSld delSld modSld addMainMaster delMainMaster">
      <pc:chgData name="koczorowska.oliwia" userId="S::koczorowska.oliwia@sp8.gniezno.eu::ba9df5b9-c6c6-4561-83a5-311c0a2ac451" providerId="AD" clId="Web-{1C39FFBA-D0D3-36F0-6125-0A9232AAD94E}" dt="2020-05-12T21:58:59.856" v="867"/>
      <pc:docMkLst>
        <pc:docMk/>
      </pc:docMkLst>
      <pc:sldChg chg="addSp delSp modSp mod modTransition setBg modClrScheme addAnim modAnim setClrOvrMap delDesignElem chgLayout">
        <pc:chgData name="koczorowska.oliwia" userId="S::koczorowska.oliwia@sp8.gniezno.eu::ba9df5b9-c6c6-4561-83a5-311c0a2ac451" providerId="AD" clId="Web-{1C39FFBA-D0D3-36F0-6125-0A9232AAD94E}" dt="2020-05-12T21:52:22.949" v="822"/>
        <pc:sldMkLst>
          <pc:docMk/>
          <pc:sldMk cId="650317164" sldId="256"/>
        </pc:sldMkLst>
        <pc:spChg chg="mod ord">
          <ac:chgData name="koczorowska.oliwia" userId="S::koczorowska.oliwia@sp8.gniezno.eu::ba9df5b9-c6c6-4561-83a5-311c0a2ac451" providerId="AD" clId="Web-{1C39FFBA-D0D3-36F0-6125-0A9232AAD94E}" dt="2020-05-12T21:47:27.182" v="735"/>
          <ac:spMkLst>
            <pc:docMk/>
            <pc:sldMk cId="650317164" sldId="256"/>
            <ac:spMk id="2" creationId="{00000000-0000-0000-0000-000000000000}"/>
          </ac:spMkLst>
        </pc:spChg>
        <pc:spChg chg="mod ord">
          <ac:chgData name="koczorowska.oliwia" userId="S::koczorowska.oliwia@sp8.gniezno.eu::ba9df5b9-c6c6-4561-83a5-311c0a2ac451" providerId="AD" clId="Web-{1C39FFBA-D0D3-36F0-6125-0A9232AAD94E}" dt="2020-05-12T21:47:27.182" v="735"/>
          <ac:spMkLst>
            <pc:docMk/>
            <pc:sldMk cId="650317164" sldId="256"/>
            <ac:spMk id="3" creationId="{00000000-0000-0000-0000-000000000000}"/>
          </ac:spMkLst>
        </pc:spChg>
        <pc:spChg chg="add del">
          <ac:chgData name="koczorowska.oliwia" userId="S::koczorowska.oliwia@sp8.gniezno.eu::ba9df5b9-c6c6-4561-83a5-311c0a2ac451" providerId="AD" clId="Web-{1C39FFBA-D0D3-36F0-6125-0A9232AAD94E}" dt="2020-05-12T21:47:27.182" v="735"/>
          <ac:spMkLst>
            <pc:docMk/>
            <pc:sldMk cId="650317164" sldId="256"/>
            <ac:spMk id="9" creationId="{71B2258F-86CA-4D4D-8270-BC05FCDEBFB3}"/>
          </ac:spMkLst>
        </pc:spChg>
        <pc:picChg chg="add mod ord">
          <ac:chgData name="koczorowska.oliwia" userId="S::koczorowska.oliwia@sp8.gniezno.eu::ba9df5b9-c6c6-4561-83a5-311c0a2ac451" providerId="AD" clId="Web-{1C39FFBA-D0D3-36F0-6125-0A9232AAD94E}" dt="2020-05-12T21:16:41.318" v="2"/>
          <ac:picMkLst>
            <pc:docMk/>
            <pc:sldMk cId="650317164" sldId="256"/>
            <ac:picMk id="4" creationId="{2571819F-DB9D-4738-BAAB-21006BC342C5}"/>
          </ac:picMkLst>
        </pc:picChg>
      </pc:sldChg>
      <pc:sldChg chg="addSp delSp modSp new mod modTransition setBg modClrScheme addAnim delAnim modAnim delDesignElem chgLayout">
        <pc:chgData name="koczorowska.oliwia" userId="S::koczorowska.oliwia@sp8.gniezno.eu::ba9df5b9-c6c6-4561-83a5-311c0a2ac451" providerId="AD" clId="Web-{1C39FFBA-D0D3-36F0-6125-0A9232AAD94E}" dt="2020-05-12T21:56:20.121" v="851"/>
        <pc:sldMkLst>
          <pc:docMk/>
          <pc:sldMk cId="1955892518" sldId="257"/>
        </pc:sldMkLst>
        <pc:spChg chg="mod ord">
          <ac:chgData name="koczorowska.oliwia" userId="S::koczorowska.oliwia@sp8.gniezno.eu::ba9df5b9-c6c6-4561-83a5-311c0a2ac451" providerId="AD" clId="Web-{1C39FFBA-D0D3-36F0-6125-0A9232AAD94E}" dt="2020-05-12T21:48:29.448" v="749"/>
          <ac:spMkLst>
            <pc:docMk/>
            <pc:sldMk cId="1955892518" sldId="257"/>
            <ac:spMk id="2" creationId="{2C722D6D-044E-488A-8320-CF5DF481ABB4}"/>
          </ac:spMkLst>
        </pc:spChg>
        <pc:spChg chg="del">
          <ac:chgData name="koczorowska.oliwia" userId="S::koczorowska.oliwia@sp8.gniezno.eu::ba9df5b9-c6c6-4561-83a5-311c0a2ac451" providerId="AD" clId="Web-{1C39FFBA-D0D3-36F0-6125-0A9232AAD94E}" dt="2020-05-12T21:20:30.069" v="89"/>
          <ac:spMkLst>
            <pc:docMk/>
            <pc:sldMk cId="1955892518" sldId="257"/>
            <ac:spMk id="3" creationId="{141E30BD-5BEC-45AC-A736-94B50313F399}"/>
          </ac:spMkLst>
        </pc:spChg>
        <pc:spChg chg="add mod ord">
          <ac:chgData name="koczorowska.oliwia" userId="S::koczorowska.oliwia@sp8.gniezno.eu::ba9df5b9-c6c6-4561-83a5-311c0a2ac451" providerId="AD" clId="Web-{1C39FFBA-D0D3-36F0-6125-0A9232AAD94E}" dt="2020-05-12T21:51:16.089" v="784" actId="20577"/>
          <ac:spMkLst>
            <pc:docMk/>
            <pc:sldMk cId="1955892518" sldId="257"/>
            <ac:spMk id="6" creationId="{99C34211-79FC-4352-8BA1-0C5FE0D35E06}"/>
          </ac:spMkLst>
        </pc:spChg>
        <pc:spChg chg="add del mod">
          <ac:chgData name="koczorowska.oliwia" userId="S::koczorowska.oliwia@sp8.gniezno.eu::ba9df5b9-c6c6-4561-83a5-311c0a2ac451" providerId="AD" clId="Web-{1C39FFBA-D0D3-36F0-6125-0A9232AAD94E}" dt="2020-05-12T21:55:11.215" v="843"/>
          <ac:spMkLst>
            <pc:docMk/>
            <pc:sldMk cId="1955892518" sldId="257"/>
            <ac:spMk id="8" creationId="{248C9D92-CB20-4F89-BDE3-E14F2B2AF80A}"/>
          </ac:spMkLst>
        </pc:spChg>
        <pc:spChg chg="add">
          <ac:chgData name="koczorowska.oliwia" userId="S::koczorowska.oliwia@sp8.gniezno.eu::ba9df5b9-c6c6-4561-83a5-311c0a2ac451" providerId="AD" clId="Web-{1C39FFBA-D0D3-36F0-6125-0A9232AAD94E}" dt="2020-05-12T21:48:29.448" v="749"/>
          <ac:spMkLst>
            <pc:docMk/>
            <pc:sldMk cId="1955892518" sldId="257"/>
            <ac:spMk id="15" creationId="{989BE678-777B-482A-A616-FEDC47B162E5}"/>
          </ac:spMkLst>
        </pc:spChg>
        <pc:spChg chg="add">
          <ac:chgData name="koczorowska.oliwia" userId="S::koczorowska.oliwia@sp8.gniezno.eu::ba9df5b9-c6c6-4561-83a5-311c0a2ac451" providerId="AD" clId="Web-{1C39FFBA-D0D3-36F0-6125-0A9232AAD94E}" dt="2020-05-12T21:48:29.448" v="749"/>
          <ac:spMkLst>
            <pc:docMk/>
            <pc:sldMk cId="1955892518" sldId="257"/>
            <ac:spMk id="21" creationId="{D28BE0C3-2102-4820-B88B-A448B1840D14}"/>
          </ac:spMkLst>
        </pc:spChg>
        <pc:spChg chg="add del">
          <ac:chgData name="koczorowska.oliwia" userId="S::koczorowska.oliwia@sp8.gniezno.eu::ba9df5b9-c6c6-4561-83a5-311c0a2ac451" providerId="AD" clId="Web-{1C39FFBA-D0D3-36F0-6125-0A9232AAD94E}" dt="2020-05-12T21:20:56.928" v="91"/>
          <ac:spMkLst>
            <pc:docMk/>
            <pc:sldMk cId="1955892518" sldId="257"/>
            <ac:spMk id="30" creationId="{D8DAE7B8-0656-422E-9515-E10952688ABF}"/>
          </ac:spMkLst>
        </pc:spChg>
        <pc:spChg chg="add del">
          <ac:chgData name="koczorowska.oliwia" userId="S::koczorowska.oliwia@sp8.gniezno.eu::ba9df5b9-c6c6-4561-83a5-311c0a2ac451" providerId="AD" clId="Web-{1C39FFBA-D0D3-36F0-6125-0A9232AAD94E}" dt="2020-05-12T21:20:56.928" v="91"/>
          <ac:spMkLst>
            <pc:docMk/>
            <pc:sldMk cId="1955892518" sldId="257"/>
            <ac:spMk id="32" creationId="{A363DA99-BE95-4C06-82AA-917ED6556B7B}"/>
          </ac:spMkLst>
        </pc:spChg>
        <pc:spChg chg="add del mod">
          <ac:chgData name="koczorowska.oliwia" userId="S::koczorowska.oliwia@sp8.gniezno.eu::ba9df5b9-c6c6-4561-83a5-311c0a2ac451" providerId="AD" clId="Web-{1C39FFBA-D0D3-36F0-6125-0A9232AAD94E}" dt="2020-05-12T21:55:34.762" v="846"/>
          <ac:spMkLst>
            <pc:docMk/>
            <pc:sldMk cId="1955892518" sldId="257"/>
            <ac:spMk id="34" creationId="{1CCC652F-D6D1-458E-B9BF-9CEF5DDD008E}"/>
          </ac:spMkLst>
        </pc:spChg>
        <pc:grpChg chg="add del">
          <ac:chgData name="koczorowska.oliwia" userId="S::koczorowska.oliwia@sp8.gniezno.eu::ba9df5b9-c6c6-4561-83a5-311c0a2ac451" providerId="AD" clId="Web-{1C39FFBA-D0D3-36F0-6125-0A9232AAD94E}" dt="2020-05-12T21:20:56.928" v="91"/>
          <ac:grpSpMkLst>
            <pc:docMk/>
            <pc:sldMk cId="1955892518" sldId="257"/>
            <ac:grpSpMk id="9" creationId="{AB2FAF3C-F36A-4612-B00B-E737FEB1E065}"/>
          </ac:grpSpMkLst>
        </pc:grpChg>
        <pc:picChg chg="add del mod ord">
          <ac:chgData name="koczorowska.oliwia" userId="S::koczorowska.oliwia@sp8.gniezno.eu::ba9df5b9-c6c6-4561-83a5-311c0a2ac451" providerId="AD" clId="Web-{1C39FFBA-D0D3-36F0-6125-0A9232AAD94E}" dt="2020-05-12T21:55:07.543" v="842"/>
          <ac:picMkLst>
            <pc:docMk/>
            <pc:sldMk cId="1955892518" sldId="257"/>
            <ac:picMk id="4" creationId="{7ACA0F19-94BD-40CF-82F7-80DB74CD7740}"/>
          </ac:picMkLst>
        </pc:picChg>
        <pc:picChg chg="add">
          <ac:chgData name="koczorowska.oliwia" userId="S::koczorowska.oliwia@sp8.gniezno.eu::ba9df5b9-c6c6-4561-83a5-311c0a2ac451" providerId="AD" clId="Web-{1C39FFBA-D0D3-36F0-6125-0A9232AAD94E}" dt="2020-05-12T21:48:29.448" v="749"/>
          <ac:picMkLst>
            <pc:docMk/>
            <pc:sldMk cId="1955892518" sldId="257"/>
            <ac:picMk id="11" creationId="{DF19BAF3-7E20-4B9D-B544-BABAEEA1FA75}"/>
          </ac:picMkLst>
        </pc:picChg>
        <pc:picChg chg="add">
          <ac:chgData name="koczorowska.oliwia" userId="S::koczorowska.oliwia@sp8.gniezno.eu::ba9df5b9-c6c6-4561-83a5-311c0a2ac451" providerId="AD" clId="Web-{1C39FFBA-D0D3-36F0-6125-0A9232AAD94E}" dt="2020-05-12T21:48:29.448" v="749"/>
          <ac:picMkLst>
            <pc:docMk/>
            <pc:sldMk cId="1955892518" sldId="257"/>
            <ac:picMk id="13" creationId="{950648F4-ABCD-4DF0-8641-76CFB2354721}"/>
          </ac:picMkLst>
        </pc:picChg>
        <pc:picChg chg="add">
          <ac:chgData name="koczorowska.oliwia" userId="S::koczorowska.oliwia@sp8.gniezno.eu::ba9df5b9-c6c6-4561-83a5-311c0a2ac451" providerId="AD" clId="Web-{1C39FFBA-D0D3-36F0-6125-0A9232AAD94E}" dt="2020-05-12T21:48:29.448" v="749"/>
          <ac:picMkLst>
            <pc:docMk/>
            <pc:sldMk cId="1955892518" sldId="257"/>
            <ac:picMk id="17" creationId="{CF1EB4BD-9C7E-4AA3-9681-C7EB0DA6250B}"/>
          </ac:picMkLst>
        </pc:picChg>
        <pc:picChg chg="add">
          <ac:chgData name="koczorowska.oliwia" userId="S::koczorowska.oliwia@sp8.gniezno.eu::ba9df5b9-c6c6-4561-83a5-311c0a2ac451" providerId="AD" clId="Web-{1C39FFBA-D0D3-36F0-6125-0A9232AAD94E}" dt="2020-05-12T21:48:29.448" v="749"/>
          <ac:picMkLst>
            <pc:docMk/>
            <pc:sldMk cId="1955892518" sldId="257"/>
            <ac:picMk id="19" creationId="{94AAE3AA-3759-4D28-B0EF-575F25A5146C}"/>
          </ac:picMkLst>
        </pc:picChg>
        <pc:picChg chg="add del mod ord">
          <ac:chgData name="koczorowska.oliwia" userId="S::koczorowska.oliwia@sp8.gniezno.eu::ba9df5b9-c6c6-4561-83a5-311c0a2ac451" providerId="AD" clId="Web-{1C39FFBA-D0D3-36F0-6125-0A9232AAD94E}" dt="2020-05-12T21:55:15.137" v="845"/>
          <ac:picMkLst>
            <pc:docMk/>
            <pc:sldMk cId="1955892518" sldId="257"/>
            <ac:picMk id="29" creationId="{F8089087-CF6C-410A-9C38-517B38845BC5}"/>
          </ac:picMkLst>
        </pc:picChg>
        <pc:picChg chg="add mod ord">
          <ac:chgData name="koczorowska.oliwia" userId="S::koczorowska.oliwia@sp8.gniezno.eu::ba9df5b9-c6c6-4561-83a5-311c0a2ac451" providerId="AD" clId="Web-{1C39FFBA-D0D3-36F0-6125-0A9232AAD94E}" dt="2020-05-12T21:56:04.855" v="849" actId="1076"/>
          <ac:picMkLst>
            <pc:docMk/>
            <pc:sldMk cId="1955892518" sldId="257"/>
            <ac:picMk id="35" creationId="{A5587E87-1F66-4400-81F6-610DD3E21B27}"/>
          </ac:picMkLst>
        </pc:picChg>
      </pc:sldChg>
      <pc:sldChg chg="add del replId">
        <pc:chgData name="koczorowska.oliwia" userId="S::koczorowska.oliwia@sp8.gniezno.eu::ba9df5b9-c6c6-4561-83a5-311c0a2ac451" providerId="AD" clId="Web-{1C39FFBA-D0D3-36F0-6125-0A9232AAD94E}" dt="2020-05-12T21:19:13.819" v="87"/>
        <pc:sldMkLst>
          <pc:docMk/>
          <pc:sldMk cId="3713197420" sldId="257"/>
        </pc:sldMkLst>
      </pc:sldChg>
      <pc:sldChg chg="addSp delSp modSp new mod modTransition setBg modClrScheme addAnim delAnim modAnim chgLayout">
        <pc:chgData name="koczorowska.oliwia" userId="S::koczorowska.oliwia@sp8.gniezno.eu::ba9df5b9-c6c6-4561-83a5-311c0a2ac451" providerId="AD" clId="Web-{1C39FFBA-D0D3-36F0-6125-0A9232AAD94E}" dt="2020-05-12T21:57:58.871" v="860"/>
        <pc:sldMkLst>
          <pc:docMk/>
          <pc:sldMk cId="2792055162" sldId="258"/>
        </pc:sldMkLst>
        <pc:spChg chg="mod ord">
          <ac:chgData name="koczorowska.oliwia" userId="S::koczorowska.oliwia@sp8.gniezno.eu::ba9df5b9-c6c6-4561-83a5-311c0a2ac451" providerId="AD" clId="Web-{1C39FFBA-D0D3-36F0-6125-0A9232AAD94E}" dt="2020-05-12T21:48:13.229" v="743" actId="20577"/>
          <ac:spMkLst>
            <pc:docMk/>
            <pc:sldMk cId="2792055162" sldId="258"/>
            <ac:spMk id="2" creationId="{8FF627B5-E6F6-40DA-8EE3-24D47213A937}"/>
          </ac:spMkLst>
        </pc:spChg>
        <pc:spChg chg="del">
          <ac:chgData name="koczorowska.oliwia" userId="S::koczorowska.oliwia@sp8.gniezno.eu::ba9df5b9-c6c6-4561-83a5-311c0a2ac451" providerId="AD" clId="Web-{1C39FFBA-D0D3-36F0-6125-0A9232AAD94E}" dt="2020-05-12T21:24:10.085" v="214"/>
          <ac:spMkLst>
            <pc:docMk/>
            <pc:sldMk cId="2792055162" sldId="258"/>
            <ac:spMk id="3" creationId="{A60BFE6E-3A3F-4BA3-A69A-2E2B4791616C}"/>
          </ac:spMkLst>
        </pc:spChg>
        <pc:spChg chg="add mod">
          <ac:chgData name="koczorowska.oliwia" userId="S::koczorowska.oliwia@sp8.gniezno.eu::ba9df5b9-c6c6-4561-83a5-311c0a2ac451" providerId="AD" clId="Web-{1C39FFBA-D0D3-36F0-6125-0A9232AAD94E}" dt="2020-05-12T21:56:26.590" v="854" actId="14100"/>
          <ac:spMkLst>
            <pc:docMk/>
            <pc:sldMk cId="2792055162" sldId="258"/>
            <ac:spMk id="8" creationId="{7007EBD9-987C-4B3D-BED5-7F1DF197DB45}"/>
          </ac:spMkLst>
        </pc:spChg>
        <pc:spChg chg="add">
          <ac:chgData name="koczorowska.oliwia" userId="S::koczorowska.oliwia@sp8.gniezno.eu::ba9df5b9-c6c6-4561-83a5-311c0a2ac451" providerId="AD" clId="Web-{1C39FFBA-D0D3-36F0-6125-0A9232AAD94E}" dt="2020-05-12T21:47:51.260" v="736"/>
          <ac:spMkLst>
            <pc:docMk/>
            <pc:sldMk cId="2792055162" sldId="258"/>
            <ac:spMk id="11" creationId="{A26E2FAE-FA60-497B-B2CB-7702C6FF3A3F}"/>
          </ac:spMkLst>
        </pc:spChg>
        <pc:picChg chg="add del mod ord">
          <ac:chgData name="koczorowska.oliwia" userId="S::koczorowska.oliwia@sp8.gniezno.eu::ba9df5b9-c6c6-4561-83a5-311c0a2ac451" providerId="AD" clId="Web-{1C39FFBA-D0D3-36F0-6125-0A9232AAD94E}" dt="2020-05-12T21:56:20.152" v="852"/>
          <ac:picMkLst>
            <pc:docMk/>
            <pc:sldMk cId="2792055162" sldId="258"/>
            <ac:picMk id="4" creationId="{1C18A0F3-5B75-4F49-9C30-99827DFE57B1}"/>
          </ac:picMkLst>
        </pc:picChg>
        <pc:picChg chg="add mod">
          <ac:chgData name="koczorowska.oliwia" userId="S::koczorowska.oliwia@sp8.gniezno.eu::ba9df5b9-c6c6-4561-83a5-311c0a2ac451" providerId="AD" clId="Web-{1C39FFBA-D0D3-36F0-6125-0A9232AAD94E}" dt="2020-05-12T21:57:48.340" v="858" actId="14100"/>
          <ac:picMkLst>
            <pc:docMk/>
            <pc:sldMk cId="2792055162" sldId="258"/>
            <ac:picMk id="6" creationId="{5F47DF7D-F282-46B9-9FDC-580494A3795C}"/>
          </ac:picMkLst>
        </pc:picChg>
      </pc:sldChg>
      <pc:sldChg chg="addSp delSp modSp new mod modTransition setBg modClrScheme addAnim modAnim chgLayout">
        <pc:chgData name="koczorowska.oliwia" userId="S::koczorowska.oliwia@sp8.gniezno.eu::ba9df5b9-c6c6-4561-83a5-311c0a2ac451" providerId="AD" clId="Web-{1C39FFBA-D0D3-36F0-6125-0A9232AAD94E}" dt="2020-05-12T21:53:01.183" v="834"/>
        <pc:sldMkLst>
          <pc:docMk/>
          <pc:sldMk cId="2200237144" sldId="259"/>
        </pc:sldMkLst>
        <pc:spChg chg="mod ord">
          <ac:chgData name="koczorowska.oliwia" userId="S::koczorowska.oliwia@sp8.gniezno.eu::ba9df5b9-c6c6-4561-83a5-311c0a2ac451" providerId="AD" clId="Web-{1C39FFBA-D0D3-36F0-6125-0A9232AAD94E}" dt="2020-05-12T21:48:39.167" v="750"/>
          <ac:spMkLst>
            <pc:docMk/>
            <pc:sldMk cId="2200237144" sldId="259"/>
            <ac:spMk id="2" creationId="{89A6DCBC-6C28-4569-AD3F-CDBE0E5BDCB5}"/>
          </ac:spMkLst>
        </pc:spChg>
        <pc:spChg chg="del">
          <ac:chgData name="koczorowska.oliwia" userId="S::koczorowska.oliwia@sp8.gniezno.eu::ba9df5b9-c6c6-4561-83a5-311c0a2ac451" providerId="AD" clId="Web-{1C39FFBA-D0D3-36F0-6125-0A9232AAD94E}" dt="2020-05-12T21:29:11.461" v="323"/>
          <ac:spMkLst>
            <pc:docMk/>
            <pc:sldMk cId="2200237144" sldId="259"/>
            <ac:spMk id="3" creationId="{8D3711B9-A608-43A5-9AC7-8F817A9A1626}"/>
          </ac:spMkLst>
        </pc:spChg>
        <pc:spChg chg="mod ord">
          <ac:chgData name="koczorowska.oliwia" userId="S::koczorowska.oliwia@sp8.gniezno.eu::ba9df5b9-c6c6-4561-83a5-311c0a2ac451" providerId="AD" clId="Web-{1C39FFBA-D0D3-36F0-6125-0A9232AAD94E}" dt="2020-05-12T21:51:32.886" v="810" actId="20577"/>
          <ac:spMkLst>
            <pc:docMk/>
            <pc:sldMk cId="2200237144" sldId="259"/>
            <ac:spMk id="4" creationId="{0BFE7CB0-CCDE-44FB-95D8-E8091DEB2AAB}"/>
          </ac:spMkLst>
        </pc:spChg>
        <pc:spChg chg="add">
          <ac:chgData name="koczorowska.oliwia" userId="S::koczorowska.oliwia@sp8.gniezno.eu::ba9df5b9-c6c6-4561-83a5-311c0a2ac451" providerId="AD" clId="Web-{1C39FFBA-D0D3-36F0-6125-0A9232AAD94E}" dt="2020-05-12T21:48:39.167" v="750"/>
          <ac:spMkLst>
            <pc:docMk/>
            <pc:sldMk cId="2200237144" sldId="259"/>
            <ac:spMk id="14" creationId="{989BE678-777B-482A-A616-FEDC47B162E5}"/>
          </ac:spMkLst>
        </pc:spChg>
        <pc:spChg chg="add">
          <ac:chgData name="koczorowska.oliwia" userId="S::koczorowska.oliwia@sp8.gniezno.eu::ba9df5b9-c6c6-4561-83a5-311c0a2ac451" providerId="AD" clId="Web-{1C39FFBA-D0D3-36F0-6125-0A9232AAD94E}" dt="2020-05-12T21:48:39.167" v="750"/>
          <ac:spMkLst>
            <pc:docMk/>
            <pc:sldMk cId="2200237144" sldId="259"/>
            <ac:spMk id="20" creationId="{D28BE0C3-2102-4820-B88B-A448B1840D14}"/>
          </ac:spMkLst>
        </pc:spChg>
        <pc:spChg chg="add">
          <ac:chgData name="koczorowska.oliwia" userId="S::koczorowska.oliwia@sp8.gniezno.eu::ba9df5b9-c6c6-4561-83a5-311c0a2ac451" providerId="AD" clId="Web-{1C39FFBA-D0D3-36F0-6125-0A9232AAD94E}" dt="2020-05-12T21:48:39.167" v="750"/>
          <ac:spMkLst>
            <pc:docMk/>
            <pc:sldMk cId="2200237144" sldId="259"/>
            <ac:spMk id="22" creationId="{A26E2FAE-FA60-497B-B2CB-7702C6FF3A3F}"/>
          </ac:spMkLst>
        </pc:spChg>
        <pc:picChg chg="add mod ord">
          <ac:chgData name="koczorowska.oliwia" userId="S::koczorowska.oliwia@sp8.gniezno.eu::ba9df5b9-c6c6-4561-83a5-311c0a2ac451" providerId="AD" clId="Web-{1C39FFBA-D0D3-36F0-6125-0A9232AAD94E}" dt="2020-05-12T21:48:39.167" v="750"/>
          <ac:picMkLst>
            <pc:docMk/>
            <pc:sldMk cId="2200237144" sldId="259"/>
            <ac:picMk id="5" creationId="{762D442B-27EF-49DE-98F2-8130AAD3D048}"/>
          </ac:picMkLst>
        </pc:picChg>
        <pc:picChg chg="add">
          <ac:chgData name="koczorowska.oliwia" userId="S::koczorowska.oliwia@sp8.gniezno.eu::ba9df5b9-c6c6-4561-83a5-311c0a2ac451" providerId="AD" clId="Web-{1C39FFBA-D0D3-36F0-6125-0A9232AAD94E}" dt="2020-05-12T21:48:39.167" v="750"/>
          <ac:picMkLst>
            <pc:docMk/>
            <pc:sldMk cId="2200237144" sldId="259"/>
            <ac:picMk id="10" creationId="{DF19BAF3-7E20-4B9D-B544-BABAEEA1FA75}"/>
          </ac:picMkLst>
        </pc:picChg>
        <pc:picChg chg="add">
          <ac:chgData name="koczorowska.oliwia" userId="S::koczorowska.oliwia@sp8.gniezno.eu::ba9df5b9-c6c6-4561-83a5-311c0a2ac451" providerId="AD" clId="Web-{1C39FFBA-D0D3-36F0-6125-0A9232AAD94E}" dt="2020-05-12T21:48:39.167" v="750"/>
          <ac:picMkLst>
            <pc:docMk/>
            <pc:sldMk cId="2200237144" sldId="259"/>
            <ac:picMk id="12" creationId="{950648F4-ABCD-4DF0-8641-76CFB2354721}"/>
          </ac:picMkLst>
        </pc:picChg>
        <pc:picChg chg="add">
          <ac:chgData name="koczorowska.oliwia" userId="S::koczorowska.oliwia@sp8.gniezno.eu::ba9df5b9-c6c6-4561-83a5-311c0a2ac451" providerId="AD" clId="Web-{1C39FFBA-D0D3-36F0-6125-0A9232AAD94E}" dt="2020-05-12T21:48:39.167" v="750"/>
          <ac:picMkLst>
            <pc:docMk/>
            <pc:sldMk cId="2200237144" sldId="259"/>
            <ac:picMk id="16" creationId="{CF1EB4BD-9C7E-4AA3-9681-C7EB0DA6250B}"/>
          </ac:picMkLst>
        </pc:picChg>
        <pc:picChg chg="add">
          <ac:chgData name="koczorowska.oliwia" userId="S::koczorowska.oliwia@sp8.gniezno.eu::ba9df5b9-c6c6-4561-83a5-311c0a2ac451" providerId="AD" clId="Web-{1C39FFBA-D0D3-36F0-6125-0A9232AAD94E}" dt="2020-05-12T21:48:39.167" v="750"/>
          <ac:picMkLst>
            <pc:docMk/>
            <pc:sldMk cId="2200237144" sldId="259"/>
            <ac:picMk id="18" creationId="{94AAE3AA-3759-4D28-B0EF-575F25A5146C}"/>
          </ac:picMkLst>
        </pc:picChg>
      </pc:sldChg>
      <pc:sldChg chg="addSp delSp modSp new mod modTransition setBg modClrScheme addAnim delAnim modAnim chgLayout">
        <pc:chgData name="koczorowska.oliwia" userId="S::koczorowska.oliwia@sp8.gniezno.eu::ba9df5b9-c6c6-4561-83a5-311c0a2ac451" providerId="AD" clId="Web-{1C39FFBA-D0D3-36F0-6125-0A9232AAD94E}" dt="2020-05-12T21:58:59.856" v="867"/>
        <pc:sldMkLst>
          <pc:docMk/>
          <pc:sldMk cId="8839001" sldId="260"/>
        </pc:sldMkLst>
        <pc:spChg chg="mod ord">
          <ac:chgData name="koczorowska.oliwia" userId="S::koczorowska.oliwia@sp8.gniezno.eu::ba9df5b9-c6c6-4561-83a5-311c0a2ac451" providerId="AD" clId="Web-{1C39FFBA-D0D3-36F0-6125-0A9232AAD94E}" dt="2020-05-12T21:48:48.151" v="751"/>
          <ac:spMkLst>
            <pc:docMk/>
            <pc:sldMk cId="8839001" sldId="260"/>
            <ac:spMk id="2" creationId="{D2247A70-4995-4C14-B5D1-F03FCD20C33F}"/>
          </ac:spMkLst>
        </pc:spChg>
        <pc:spChg chg="del">
          <ac:chgData name="koczorowska.oliwia" userId="S::koczorowska.oliwia@sp8.gniezno.eu::ba9df5b9-c6c6-4561-83a5-311c0a2ac451" providerId="AD" clId="Web-{1C39FFBA-D0D3-36F0-6125-0A9232AAD94E}" dt="2020-05-12T21:36:12.415" v="441"/>
          <ac:spMkLst>
            <pc:docMk/>
            <pc:sldMk cId="8839001" sldId="260"/>
            <ac:spMk id="3" creationId="{A5DC19E1-8F07-4789-A377-91995F4C2338}"/>
          </ac:spMkLst>
        </pc:spChg>
        <pc:spChg chg="mod ord">
          <ac:chgData name="koczorowska.oliwia" userId="S::koczorowska.oliwia@sp8.gniezno.eu::ba9df5b9-c6c6-4561-83a5-311c0a2ac451" providerId="AD" clId="Web-{1C39FFBA-D0D3-36F0-6125-0A9232AAD94E}" dt="2020-05-12T21:49:31.511" v="761" actId="20577"/>
          <ac:spMkLst>
            <pc:docMk/>
            <pc:sldMk cId="8839001" sldId="260"/>
            <ac:spMk id="4" creationId="{B9D2D02E-04D7-4229-84F6-8EEB74F27B1E}"/>
          </ac:spMkLst>
        </pc:spChg>
        <pc:spChg chg="add del mod">
          <ac:chgData name="koczorowska.oliwia" userId="S::koczorowska.oliwia@sp8.gniezno.eu::ba9df5b9-c6c6-4561-83a5-311c0a2ac451" providerId="AD" clId="Web-{1C39FFBA-D0D3-36F0-6125-0A9232AAD94E}" dt="2020-05-12T21:58:40.668" v="862"/>
          <ac:spMkLst>
            <pc:docMk/>
            <pc:sldMk cId="8839001" sldId="260"/>
            <ac:spMk id="8" creationId="{3238C710-8E51-474A-8B3B-99170656E160}"/>
          </ac:spMkLst>
        </pc:spChg>
        <pc:spChg chg="add">
          <ac:chgData name="koczorowska.oliwia" userId="S::koczorowska.oliwia@sp8.gniezno.eu::ba9df5b9-c6c6-4561-83a5-311c0a2ac451" providerId="AD" clId="Web-{1C39FFBA-D0D3-36F0-6125-0A9232AAD94E}" dt="2020-05-12T21:48:48.151" v="751"/>
          <ac:spMkLst>
            <pc:docMk/>
            <pc:sldMk cId="8839001" sldId="260"/>
            <ac:spMk id="14" creationId="{989BE678-777B-482A-A616-FEDC47B162E5}"/>
          </ac:spMkLst>
        </pc:spChg>
        <pc:spChg chg="add">
          <ac:chgData name="koczorowska.oliwia" userId="S::koczorowska.oliwia@sp8.gniezno.eu::ba9df5b9-c6c6-4561-83a5-311c0a2ac451" providerId="AD" clId="Web-{1C39FFBA-D0D3-36F0-6125-0A9232AAD94E}" dt="2020-05-12T21:48:48.151" v="751"/>
          <ac:spMkLst>
            <pc:docMk/>
            <pc:sldMk cId="8839001" sldId="260"/>
            <ac:spMk id="20" creationId="{D28BE0C3-2102-4820-B88B-A448B1840D14}"/>
          </ac:spMkLst>
        </pc:spChg>
        <pc:spChg chg="add">
          <ac:chgData name="koczorowska.oliwia" userId="S::koczorowska.oliwia@sp8.gniezno.eu::ba9df5b9-c6c6-4561-83a5-311c0a2ac451" providerId="AD" clId="Web-{1C39FFBA-D0D3-36F0-6125-0A9232AAD94E}" dt="2020-05-12T21:48:48.151" v="751"/>
          <ac:spMkLst>
            <pc:docMk/>
            <pc:sldMk cId="8839001" sldId="260"/>
            <ac:spMk id="22" creationId="{A26E2FAE-FA60-497B-B2CB-7702C6FF3A3F}"/>
          </ac:spMkLst>
        </pc:spChg>
        <pc:picChg chg="add del mod ord">
          <ac:chgData name="koczorowska.oliwia" userId="S::koczorowska.oliwia@sp8.gniezno.eu::ba9df5b9-c6c6-4561-83a5-311c0a2ac451" providerId="AD" clId="Web-{1C39FFBA-D0D3-36F0-6125-0A9232AAD94E}" dt="2020-05-12T21:58:06.387" v="861"/>
          <ac:picMkLst>
            <pc:docMk/>
            <pc:sldMk cId="8839001" sldId="260"/>
            <ac:picMk id="5" creationId="{01112343-1875-4C79-A85C-333D1A679830}"/>
          </ac:picMkLst>
        </pc:picChg>
        <pc:picChg chg="add mod ord">
          <ac:chgData name="koczorowska.oliwia" userId="S::koczorowska.oliwia@sp8.gniezno.eu::ba9df5b9-c6c6-4561-83a5-311c0a2ac451" providerId="AD" clId="Web-{1C39FFBA-D0D3-36F0-6125-0A9232AAD94E}" dt="2020-05-12T21:58:55.371" v="865" actId="1076"/>
          <ac:picMkLst>
            <pc:docMk/>
            <pc:sldMk cId="8839001" sldId="260"/>
            <ac:picMk id="9" creationId="{6444B58C-1816-40C3-AEE8-4C40813CA581}"/>
          </ac:picMkLst>
        </pc:picChg>
        <pc:picChg chg="add">
          <ac:chgData name="koczorowska.oliwia" userId="S::koczorowska.oliwia@sp8.gniezno.eu::ba9df5b9-c6c6-4561-83a5-311c0a2ac451" providerId="AD" clId="Web-{1C39FFBA-D0D3-36F0-6125-0A9232AAD94E}" dt="2020-05-12T21:48:48.151" v="751"/>
          <ac:picMkLst>
            <pc:docMk/>
            <pc:sldMk cId="8839001" sldId="260"/>
            <ac:picMk id="10" creationId="{DF19BAF3-7E20-4B9D-B544-BABAEEA1FA75}"/>
          </ac:picMkLst>
        </pc:picChg>
        <pc:picChg chg="add">
          <ac:chgData name="koczorowska.oliwia" userId="S::koczorowska.oliwia@sp8.gniezno.eu::ba9df5b9-c6c6-4561-83a5-311c0a2ac451" providerId="AD" clId="Web-{1C39FFBA-D0D3-36F0-6125-0A9232AAD94E}" dt="2020-05-12T21:48:48.151" v="751"/>
          <ac:picMkLst>
            <pc:docMk/>
            <pc:sldMk cId="8839001" sldId="260"/>
            <ac:picMk id="12" creationId="{950648F4-ABCD-4DF0-8641-76CFB2354721}"/>
          </ac:picMkLst>
        </pc:picChg>
        <pc:picChg chg="add">
          <ac:chgData name="koczorowska.oliwia" userId="S::koczorowska.oliwia@sp8.gniezno.eu::ba9df5b9-c6c6-4561-83a5-311c0a2ac451" providerId="AD" clId="Web-{1C39FFBA-D0D3-36F0-6125-0A9232AAD94E}" dt="2020-05-12T21:48:48.151" v="751"/>
          <ac:picMkLst>
            <pc:docMk/>
            <pc:sldMk cId="8839001" sldId="260"/>
            <ac:picMk id="16" creationId="{CF1EB4BD-9C7E-4AA3-9681-C7EB0DA6250B}"/>
          </ac:picMkLst>
        </pc:picChg>
        <pc:picChg chg="add">
          <ac:chgData name="koczorowska.oliwia" userId="S::koczorowska.oliwia@sp8.gniezno.eu::ba9df5b9-c6c6-4561-83a5-311c0a2ac451" providerId="AD" clId="Web-{1C39FFBA-D0D3-36F0-6125-0A9232AAD94E}" dt="2020-05-12T21:48:48.151" v="751"/>
          <ac:picMkLst>
            <pc:docMk/>
            <pc:sldMk cId="8839001" sldId="260"/>
            <ac:picMk id="18" creationId="{94AAE3AA-3759-4D28-B0EF-575F25A5146C}"/>
          </ac:picMkLst>
        </pc:picChg>
      </pc:sldChg>
      <pc:sldMasterChg chg="del delSldLayout">
        <pc:chgData name="koczorowska.oliwia" userId="S::koczorowska.oliwia@sp8.gniezno.eu::ba9df5b9-c6c6-4561-83a5-311c0a2ac451" providerId="AD" clId="Web-{1C39FFBA-D0D3-36F0-6125-0A9232AAD94E}" dt="2020-05-12T21:47:27.182" v="735"/>
        <pc:sldMasterMkLst>
          <pc:docMk/>
          <pc:sldMasterMk cId="3926633689" sldId="2147483648"/>
        </pc:sldMasterMkLst>
        <pc:sldLayoutChg chg="del">
          <pc:chgData name="koczorowska.oliwia" userId="S::koczorowska.oliwia@sp8.gniezno.eu::ba9df5b9-c6c6-4561-83a5-311c0a2ac451" providerId="AD" clId="Web-{1C39FFBA-D0D3-36F0-6125-0A9232AAD94E}" dt="2020-05-12T21:47:27.182" v="735"/>
          <pc:sldLayoutMkLst>
            <pc:docMk/>
            <pc:sldMasterMk cId="3926633689" sldId="2147483648"/>
            <pc:sldLayoutMk cId="3391757436" sldId="2147483649"/>
          </pc:sldLayoutMkLst>
        </pc:sldLayoutChg>
        <pc:sldLayoutChg chg="del">
          <pc:chgData name="koczorowska.oliwia" userId="S::koczorowska.oliwia@sp8.gniezno.eu::ba9df5b9-c6c6-4561-83a5-311c0a2ac451" providerId="AD" clId="Web-{1C39FFBA-D0D3-36F0-6125-0A9232AAD94E}" dt="2020-05-12T21:47:27.182" v="735"/>
          <pc:sldLayoutMkLst>
            <pc:docMk/>
            <pc:sldMasterMk cId="3926633689" sldId="2147483648"/>
            <pc:sldLayoutMk cId="967380084" sldId="2147483650"/>
          </pc:sldLayoutMkLst>
        </pc:sldLayoutChg>
        <pc:sldLayoutChg chg="del">
          <pc:chgData name="koczorowska.oliwia" userId="S::koczorowska.oliwia@sp8.gniezno.eu::ba9df5b9-c6c6-4561-83a5-311c0a2ac451" providerId="AD" clId="Web-{1C39FFBA-D0D3-36F0-6125-0A9232AAD94E}" dt="2020-05-12T21:47:27.182" v="735"/>
          <pc:sldLayoutMkLst>
            <pc:docMk/>
            <pc:sldMasterMk cId="3926633689" sldId="2147483648"/>
            <pc:sldLayoutMk cId="13234121" sldId="2147483651"/>
          </pc:sldLayoutMkLst>
        </pc:sldLayoutChg>
        <pc:sldLayoutChg chg="del">
          <pc:chgData name="koczorowska.oliwia" userId="S::koczorowska.oliwia@sp8.gniezno.eu::ba9df5b9-c6c6-4561-83a5-311c0a2ac451" providerId="AD" clId="Web-{1C39FFBA-D0D3-36F0-6125-0A9232AAD94E}" dt="2020-05-12T21:47:27.182" v="735"/>
          <pc:sldLayoutMkLst>
            <pc:docMk/>
            <pc:sldMasterMk cId="3926633689" sldId="2147483648"/>
            <pc:sldLayoutMk cId="3883036252" sldId="2147483652"/>
          </pc:sldLayoutMkLst>
        </pc:sldLayoutChg>
        <pc:sldLayoutChg chg="del">
          <pc:chgData name="koczorowska.oliwia" userId="S::koczorowska.oliwia@sp8.gniezno.eu::ba9df5b9-c6c6-4561-83a5-311c0a2ac451" providerId="AD" clId="Web-{1C39FFBA-D0D3-36F0-6125-0A9232AAD94E}" dt="2020-05-12T21:47:27.182" v="735"/>
          <pc:sldLayoutMkLst>
            <pc:docMk/>
            <pc:sldMasterMk cId="3926633689" sldId="2147483648"/>
            <pc:sldLayoutMk cId="961808292" sldId="2147483653"/>
          </pc:sldLayoutMkLst>
        </pc:sldLayoutChg>
        <pc:sldLayoutChg chg="del">
          <pc:chgData name="koczorowska.oliwia" userId="S::koczorowska.oliwia@sp8.gniezno.eu::ba9df5b9-c6c6-4561-83a5-311c0a2ac451" providerId="AD" clId="Web-{1C39FFBA-D0D3-36F0-6125-0A9232AAD94E}" dt="2020-05-12T21:47:27.182" v="735"/>
          <pc:sldLayoutMkLst>
            <pc:docMk/>
            <pc:sldMasterMk cId="3926633689" sldId="2147483648"/>
            <pc:sldLayoutMk cId="1544797292" sldId="2147483654"/>
          </pc:sldLayoutMkLst>
        </pc:sldLayoutChg>
        <pc:sldLayoutChg chg="del">
          <pc:chgData name="koczorowska.oliwia" userId="S::koczorowska.oliwia@sp8.gniezno.eu::ba9df5b9-c6c6-4561-83a5-311c0a2ac451" providerId="AD" clId="Web-{1C39FFBA-D0D3-36F0-6125-0A9232AAD94E}" dt="2020-05-12T21:47:27.182" v="735"/>
          <pc:sldLayoutMkLst>
            <pc:docMk/>
            <pc:sldMasterMk cId="3926633689" sldId="2147483648"/>
            <pc:sldLayoutMk cId="1850839136" sldId="2147483655"/>
          </pc:sldLayoutMkLst>
        </pc:sldLayoutChg>
        <pc:sldLayoutChg chg="del">
          <pc:chgData name="koczorowska.oliwia" userId="S::koczorowska.oliwia@sp8.gniezno.eu::ba9df5b9-c6c6-4561-83a5-311c0a2ac451" providerId="AD" clId="Web-{1C39FFBA-D0D3-36F0-6125-0A9232AAD94E}" dt="2020-05-12T21:47:27.182" v="735"/>
          <pc:sldLayoutMkLst>
            <pc:docMk/>
            <pc:sldMasterMk cId="3926633689" sldId="2147483648"/>
            <pc:sldLayoutMk cId="2715530444" sldId="2147483656"/>
          </pc:sldLayoutMkLst>
        </pc:sldLayoutChg>
        <pc:sldLayoutChg chg="del">
          <pc:chgData name="koczorowska.oliwia" userId="S::koczorowska.oliwia@sp8.gniezno.eu::ba9df5b9-c6c6-4561-83a5-311c0a2ac451" providerId="AD" clId="Web-{1C39FFBA-D0D3-36F0-6125-0A9232AAD94E}" dt="2020-05-12T21:47:27.182" v="735"/>
          <pc:sldLayoutMkLst>
            <pc:docMk/>
            <pc:sldMasterMk cId="3926633689" sldId="2147483648"/>
            <pc:sldLayoutMk cId="3024906009" sldId="2147483657"/>
          </pc:sldLayoutMkLst>
        </pc:sldLayoutChg>
        <pc:sldLayoutChg chg="del">
          <pc:chgData name="koczorowska.oliwia" userId="S::koczorowska.oliwia@sp8.gniezno.eu::ba9df5b9-c6c6-4561-83a5-311c0a2ac451" providerId="AD" clId="Web-{1C39FFBA-D0D3-36F0-6125-0A9232AAD94E}" dt="2020-05-12T21:47:27.182" v="735"/>
          <pc:sldLayoutMkLst>
            <pc:docMk/>
            <pc:sldMasterMk cId="3926633689" sldId="2147483648"/>
            <pc:sldLayoutMk cId="2454508176" sldId="2147483658"/>
          </pc:sldLayoutMkLst>
        </pc:sldLayoutChg>
        <pc:sldLayoutChg chg="del">
          <pc:chgData name="koczorowska.oliwia" userId="S::koczorowska.oliwia@sp8.gniezno.eu::ba9df5b9-c6c6-4561-83a5-311c0a2ac451" providerId="AD" clId="Web-{1C39FFBA-D0D3-36F0-6125-0A9232AAD94E}" dt="2020-05-12T21:47:27.182" v="735"/>
          <pc:sldLayoutMkLst>
            <pc:docMk/>
            <pc:sldMasterMk cId="3926633689" sldId="2147483648"/>
            <pc:sldLayoutMk cId="1340386666" sldId="2147483659"/>
          </pc:sldLayoutMkLst>
        </pc:sldLayoutChg>
      </pc:sldMasterChg>
      <pc:sldMasterChg chg="add addSldLayout modSldLayout">
        <pc:chgData name="koczorowska.oliwia" userId="S::koczorowska.oliwia@sp8.gniezno.eu::ba9df5b9-c6c6-4561-83a5-311c0a2ac451" providerId="AD" clId="Web-{1C39FFBA-D0D3-36F0-6125-0A9232AAD94E}" dt="2020-05-12T21:47:27.182" v="735"/>
        <pc:sldMasterMkLst>
          <pc:docMk/>
          <pc:sldMasterMk cId="3454669309" sldId="2147483660"/>
        </pc:sldMasterMkLst>
        <pc:sldLayoutChg chg="add mod replId">
          <pc:chgData name="koczorowska.oliwia" userId="S::koczorowska.oliwia@sp8.gniezno.eu::ba9df5b9-c6c6-4561-83a5-311c0a2ac451" providerId="AD" clId="Web-{1C39FFBA-D0D3-36F0-6125-0A9232AAD94E}" dt="2020-05-12T21:47:27.182" v="735"/>
          <pc:sldLayoutMkLst>
            <pc:docMk/>
            <pc:sldMasterMk cId="3454669309" sldId="2147483660"/>
            <pc:sldLayoutMk cId="1834798625" sldId="2147483661"/>
          </pc:sldLayoutMkLst>
        </pc:sldLayoutChg>
        <pc:sldLayoutChg chg="add mod replId">
          <pc:chgData name="koczorowska.oliwia" userId="S::koczorowska.oliwia@sp8.gniezno.eu::ba9df5b9-c6c6-4561-83a5-311c0a2ac451" providerId="AD" clId="Web-{1C39FFBA-D0D3-36F0-6125-0A9232AAD94E}" dt="2020-05-12T21:47:27.182" v="735"/>
          <pc:sldLayoutMkLst>
            <pc:docMk/>
            <pc:sldMasterMk cId="3454669309" sldId="2147483660"/>
            <pc:sldLayoutMk cId="157192813" sldId="2147483662"/>
          </pc:sldLayoutMkLst>
        </pc:sldLayoutChg>
        <pc:sldLayoutChg chg="add mod replId">
          <pc:chgData name="koczorowska.oliwia" userId="S::koczorowska.oliwia@sp8.gniezno.eu::ba9df5b9-c6c6-4561-83a5-311c0a2ac451" providerId="AD" clId="Web-{1C39FFBA-D0D3-36F0-6125-0A9232AAD94E}" dt="2020-05-12T21:47:27.182" v="735"/>
          <pc:sldLayoutMkLst>
            <pc:docMk/>
            <pc:sldMasterMk cId="3454669309" sldId="2147483660"/>
            <pc:sldLayoutMk cId="160475292" sldId="2147483663"/>
          </pc:sldLayoutMkLst>
        </pc:sldLayoutChg>
        <pc:sldLayoutChg chg="add mod replId">
          <pc:chgData name="koczorowska.oliwia" userId="S::koczorowska.oliwia@sp8.gniezno.eu::ba9df5b9-c6c6-4561-83a5-311c0a2ac451" providerId="AD" clId="Web-{1C39FFBA-D0D3-36F0-6125-0A9232AAD94E}" dt="2020-05-12T21:47:27.182" v="735"/>
          <pc:sldLayoutMkLst>
            <pc:docMk/>
            <pc:sldMasterMk cId="3454669309" sldId="2147483660"/>
            <pc:sldLayoutMk cId="1964237094" sldId="2147483664"/>
          </pc:sldLayoutMkLst>
        </pc:sldLayoutChg>
        <pc:sldLayoutChg chg="add mod replId">
          <pc:chgData name="koczorowska.oliwia" userId="S::koczorowska.oliwia@sp8.gniezno.eu::ba9df5b9-c6c6-4561-83a5-311c0a2ac451" providerId="AD" clId="Web-{1C39FFBA-D0D3-36F0-6125-0A9232AAD94E}" dt="2020-05-12T21:47:27.182" v="735"/>
          <pc:sldLayoutMkLst>
            <pc:docMk/>
            <pc:sldMasterMk cId="3454669309" sldId="2147483660"/>
            <pc:sldLayoutMk cId="1280887716" sldId="2147483665"/>
          </pc:sldLayoutMkLst>
        </pc:sldLayoutChg>
        <pc:sldLayoutChg chg="add mod replId">
          <pc:chgData name="koczorowska.oliwia" userId="S::koczorowska.oliwia@sp8.gniezno.eu::ba9df5b9-c6c6-4561-83a5-311c0a2ac451" providerId="AD" clId="Web-{1C39FFBA-D0D3-36F0-6125-0A9232AAD94E}" dt="2020-05-12T21:47:27.182" v="735"/>
          <pc:sldLayoutMkLst>
            <pc:docMk/>
            <pc:sldMasterMk cId="3454669309" sldId="2147483660"/>
            <pc:sldLayoutMk cId="720327431" sldId="2147483666"/>
          </pc:sldLayoutMkLst>
        </pc:sldLayoutChg>
        <pc:sldLayoutChg chg="add mod replId">
          <pc:chgData name="koczorowska.oliwia" userId="S::koczorowska.oliwia@sp8.gniezno.eu::ba9df5b9-c6c6-4561-83a5-311c0a2ac451" providerId="AD" clId="Web-{1C39FFBA-D0D3-36F0-6125-0A9232AAD94E}" dt="2020-05-12T21:47:27.182" v="735"/>
          <pc:sldLayoutMkLst>
            <pc:docMk/>
            <pc:sldMasterMk cId="3454669309" sldId="2147483660"/>
            <pc:sldLayoutMk cId="442895975" sldId="2147483667"/>
          </pc:sldLayoutMkLst>
        </pc:sldLayoutChg>
        <pc:sldLayoutChg chg="add mod replId">
          <pc:chgData name="koczorowska.oliwia" userId="S::koczorowska.oliwia@sp8.gniezno.eu::ba9df5b9-c6c6-4561-83a5-311c0a2ac451" providerId="AD" clId="Web-{1C39FFBA-D0D3-36F0-6125-0A9232AAD94E}" dt="2020-05-12T21:47:27.182" v="735"/>
          <pc:sldLayoutMkLst>
            <pc:docMk/>
            <pc:sldMasterMk cId="3454669309" sldId="2147483660"/>
            <pc:sldLayoutMk cId="1200839912" sldId="2147483668"/>
          </pc:sldLayoutMkLst>
        </pc:sldLayoutChg>
        <pc:sldLayoutChg chg="add mod replId">
          <pc:chgData name="koczorowska.oliwia" userId="S::koczorowska.oliwia@sp8.gniezno.eu::ba9df5b9-c6c6-4561-83a5-311c0a2ac451" providerId="AD" clId="Web-{1C39FFBA-D0D3-36F0-6125-0A9232AAD94E}" dt="2020-05-12T21:47:27.182" v="735"/>
          <pc:sldLayoutMkLst>
            <pc:docMk/>
            <pc:sldMasterMk cId="3454669309" sldId="2147483660"/>
            <pc:sldLayoutMk cId="2602429364" sldId="2147483669"/>
          </pc:sldLayoutMkLst>
        </pc:sldLayoutChg>
        <pc:sldLayoutChg chg="add mod replId">
          <pc:chgData name="koczorowska.oliwia" userId="S::koczorowska.oliwia@sp8.gniezno.eu::ba9df5b9-c6c6-4561-83a5-311c0a2ac451" providerId="AD" clId="Web-{1C39FFBA-D0D3-36F0-6125-0A9232AAD94E}" dt="2020-05-12T21:47:27.182" v="735"/>
          <pc:sldLayoutMkLst>
            <pc:docMk/>
            <pc:sldMasterMk cId="3454669309" sldId="2147483660"/>
            <pc:sldLayoutMk cId="1695353069" sldId="2147483670"/>
          </pc:sldLayoutMkLst>
        </pc:sldLayoutChg>
        <pc:sldLayoutChg chg="add mod replId">
          <pc:chgData name="koczorowska.oliwia" userId="S::koczorowska.oliwia@sp8.gniezno.eu::ba9df5b9-c6c6-4561-83a5-311c0a2ac451" providerId="AD" clId="Web-{1C39FFBA-D0D3-36F0-6125-0A9232AAD94E}" dt="2020-05-12T21:47:27.182" v="735"/>
          <pc:sldLayoutMkLst>
            <pc:docMk/>
            <pc:sldMasterMk cId="3454669309" sldId="2147483660"/>
            <pc:sldLayoutMk cId="3869433298" sldId="2147483671"/>
          </pc:sldLayoutMkLst>
        </pc:sldLayoutChg>
        <pc:sldLayoutChg chg="add mod replId">
          <pc:chgData name="koczorowska.oliwia" userId="S::koczorowska.oliwia@sp8.gniezno.eu::ba9df5b9-c6c6-4561-83a5-311c0a2ac451" providerId="AD" clId="Web-{1C39FFBA-D0D3-36F0-6125-0A9232AAD94E}" dt="2020-05-12T21:47:27.182" v="735"/>
          <pc:sldLayoutMkLst>
            <pc:docMk/>
            <pc:sldMasterMk cId="3454669309" sldId="2147483660"/>
            <pc:sldLayoutMk cId="3223294172" sldId="2147483672"/>
          </pc:sldLayoutMkLst>
        </pc:sldLayoutChg>
        <pc:sldLayoutChg chg="add mod replId">
          <pc:chgData name="koczorowska.oliwia" userId="S::koczorowska.oliwia@sp8.gniezno.eu::ba9df5b9-c6c6-4561-83a5-311c0a2ac451" providerId="AD" clId="Web-{1C39FFBA-D0D3-36F0-6125-0A9232AAD94E}" dt="2020-05-12T21:47:27.182" v="735"/>
          <pc:sldLayoutMkLst>
            <pc:docMk/>
            <pc:sldMasterMk cId="3454669309" sldId="2147483660"/>
            <pc:sldLayoutMk cId="2310923240" sldId="2147483673"/>
          </pc:sldLayoutMkLst>
        </pc:sldLayoutChg>
        <pc:sldLayoutChg chg="add mod replId">
          <pc:chgData name="koczorowska.oliwia" userId="S::koczorowska.oliwia@sp8.gniezno.eu::ba9df5b9-c6c6-4561-83a5-311c0a2ac451" providerId="AD" clId="Web-{1C39FFBA-D0D3-36F0-6125-0A9232AAD94E}" dt="2020-05-12T21:47:27.182" v="735"/>
          <pc:sldLayoutMkLst>
            <pc:docMk/>
            <pc:sldMasterMk cId="3454669309" sldId="2147483660"/>
            <pc:sldLayoutMk cId="2482419109" sldId="2147483674"/>
          </pc:sldLayoutMkLst>
        </pc:sldLayoutChg>
        <pc:sldLayoutChg chg="add mod replId">
          <pc:chgData name="koczorowska.oliwia" userId="S::koczorowska.oliwia@sp8.gniezno.eu::ba9df5b9-c6c6-4561-83a5-311c0a2ac451" providerId="AD" clId="Web-{1C39FFBA-D0D3-36F0-6125-0A9232AAD94E}" dt="2020-05-12T21:47:27.182" v="735"/>
          <pc:sldLayoutMkLst>
            <pc:docMk/>
            <pc:sldMasterMk cId="3454669309" sldId="2147483660"/>
            <pc:sldLayoutMk cId="1582188868" sldId="2147483675"/>
          </pc:sldLayoutMkLst>
        </pc:sldLayoutChg>
        <pc:sldLayoutChg chg="add mod replId">
          <pc:chgData name="koczorowska.oliwia" userId="S::koczorowska.oliwia@sp8.gniezno.eu::ba9df5b9-c6c6-4561-83a5-311c0a2ac451" providerId="AD" clId="Web-{1C39FFBA-D0D3-36F0-6125-0A9232AAD94E}" dt="2020-05-12T21:47:27.182" v="735"/>
          <pc:sldLayoutMkLst>
            <pc:docMk/>
            <pc:sldMasterMk cId="3454669309" sldId="2147483660"/>
            <pc:sldLayoutMk cId="3478573336" sldId="2147483676"/>
          </pc:sldLayoutMkLst>
        </pc:sldLayoutChg>
        <pc:sldLayoutChg chg="add mod replId">
          <pc:chgData name="koczorowska.oliwia" userId="S::koczorowska.oliwia@sp8.gniezno.eu::ba9df5b9-c6c6-4561-83a5-311c0a2ac451" providerId="AD" clId="Web-{1C39FFBA-D0D3-36F0-6125-0A9232AAD94E}" dt="2020-05-12T21:47:27.182" v="735"/>
          <pc:sldLayoutMkLst>
            <pc:docMk/>
            <pc:sldMasterMk cId="3454669309" sldId="2147483660"/>
            <pc:sldLayoutMk cId="229710555" sldId="2147483677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5/12/2020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47986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53530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94332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232941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09232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5/12/2020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24191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5/12/2020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21888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85733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710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192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5/12/2020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475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5/12/2020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42370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5/12/2020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08877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5/12/2020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03274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5/12/2020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28959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5/12/2020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0839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24293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5/12/2020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466930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Obraz zawierający budynek, zewnętrzne, port, scena&#10;&#10;Opis wygenerowany przy bardzo wysokim poziomie pewności">
            <a:extLst>
              <a:ext uri="{FF2B5EF4-FFF2-40B4-BE49-F238E27FC236}">
                <a16:creationId xmlns:a16="http://schemas.microsoft.com/office/drawing/2014/main" id="{2571819F-DB9D-4738-BAAB-21006BC342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2222" r="1" b="1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pl-PL" dirty="0">
                <a:solidFill>
                  <a:srgbClr val="FFFFFF"/>
                </a:solidFill>
                <a:cs typeface="Calibri Light"/>
              </a:rPr>
              <a:t>Wymarzone wakacje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dirty="0">
                <a:solidFill>
                  <a:srgbClr val="FFFFFF"/>
                </a:solidFill>
                <a:cs typeface="Calibri"/>
              </a:rPr>
              <a:t>Marta Koczorowska klasa 3c</a:t>
            </a:r>
            <a:endParaRPr lang="pl-PL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3171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2C722D6D-044E-488A-8320-CF5DF481A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1450259"/>
            <a:ext cx="3753599" cy="1442153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3600"/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99C34211-79FC-4352-8BA1-0C5FE0D35E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7700" y="3072385"/>
            <a:ext cx="3754987" cy="294741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800" dirty="0"/>
              <a:t>We </a:t>
            </a:r>
            <a:r>
              <a:rPr lang="en-US" sz="2800" dirty="0" err="1"/>
              <a:t>Włoszech</a:t>
            </a:r>
            <a:r>
              <a:rPr lang="en-US" sz="2800" dirty="0"/>
              <a:t> </a:t>
            </a:r>
            <a:r>
              <a:rPr lang="en-US" sz="2800" dirty="0" err="1"/>
              <a:t>bardzo</a:t>
            </a:r>
            <a:r>
              <a:rPr lang="en-US" sz="2800" dirty="0"/>
              <a:t> </a:t>
            </a:r>
            <a:r>
              <a:rPr lang="en-US" sz="2800" dirty="0" err="1"/>
              <a:t>chciałabym</a:t>
            </a:r>
            <a:r>
              <a:rPr lang="en-US" sz="2800" dirty="0"/>
              <a:t> </a:t>
            </a:r>
            <a:r>
              <a:rPr lang="en-US" sz="2800" dirty="0" err="1"/>
              <a:t>zwiedzić</a:t>
            </a:r>
            <a:r>
              <a:rPr lang="en-US" sz="2800" dirty="0"/>
              <a:t> </a:t>
            </a:r>
            <a:r>
              <a:rPr lang="en-US" sz="2800" dirty="0" err="1"/>
              <a:t>Koloseum</a:t>
            </a:r>
            <a:r>
              <a:rPr lang="en-US" sz="2800" dirty="0"/>
              <a:t>, </a:t>
            </a:r>
            <a:r>
              <a:rPr lang="en-US" sz="2800" dirty="0" err="1"/>
              <a:t>które</a:t>
            </a:r>
            <a:r>
              <a:rPr lang="en-US" sz="2800" dirty="0"/>
              <a:t> </a:t>
            </a:r>
            <a:r>
              <a:rPr lang="en-US" sz="2800" dirty="0" err="1"/>
              <a:t>znajduje</a:t>
            </a:r>
            <a:r>
              <a:rPr lang="en-US" sz="2800" dirty="0"/>
              <a:t> </a:t>
            </a:r>
            <a:r>
              <a:rPr lang="en-US" sz="2800" dirty="0" err="1"/>
              <a:t>się</a:t>
            </a:r>
            <a:r>
              <a:rPr lang="en-US" sz="2800" dirty="0"/>
              <a:t> w </a:t>
            </a:r>
            <a:r>
              <a:rPr lang="en-US" sz="2800" dirty="0" err="1"/>
              <a:t>Rzymie</a:t>
            </a:r>
            <a:r>
              <a:rPr lang="en-US" sz="2800" dirty="0"/>
              <a:t>.</a:t>
            </a:r>
            <a:endParaRPr lang="pl-PL" sz="2800" dirty="0"/>
          </a:p>
        </p:txBody>
      </p:sp>
      <p:pic>
        <p:nvPicPr>
          <p:cNvPr id="35" name="Obraz 35" descr="Obraz zawierający zewnętrzne, budynek, trawa, duży&#10;&#10;Opis wygenerowany przy bardzo wysokim poziomie pewności">
            <a:extLst>
              <a:ext uri="{FF2B5EF4-FFF2-40B4-BE49-F238E27FC236}">
                <a16:creationId xmlns:a16="http://schemas.microsoft.com/office/drawing/2014/main" id="{A5587E87-1F66-4400-81F6-610DD3E21B2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7"/>
          <a:stretch>
            <a:fillRect/>
          </a:stretch>
        </p:blipFill>
        <p:spPr>
          <a:xfrm>
            <a:off x="5790331" y="1370293"/>
            <a:ext cx="6179131" cy="4109836"/>
          </a:xfrm>
        </p:spPr>
      </p:pic>
    </p:spTree>
    <p:extLst>
      <p:ext uri="{BB962C8B-B14F-4D97-AF65-F5344CB8AC3E}">
        <p14:creationId xmlns:p14="http://schemas.microsoft.com/office/powerpoint/2010/main" val="19558925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FF627B5-E6F6-40DA-8EE3-24D47213A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669" y="902435"/>
            <a:ext cx="3330328" cy="457496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endParaRPr lang="pl-PL" sz="2300" dirty="0">
              <a:latin typeface="Calibri"/>
              <a:cs typeface="Calibri Ligh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26E2FAE-FA60-497B-B2CB-7702C6FF3A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007EBD9-987C-4B3D-BED5-7F1DF197DB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311" y="2495909"/>
            <a:ext cx="4063573" cy="43132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pl-PL" sz="2800" dirty="0">
                <a:latin typeface="Centaury gothic"/>
                <a:cs typeface="Calibri"/>
              </a:rPr>
              <a:t>Morski rezerwat przyrody Marine </a:t>
            </a:r>
            <a:r>
              <a:rPr lang="pl-PL" sz="2800" dirty="0" err="1">
                <a:latin typeface="Centaury gothic"/>
                <a:cs typeface="Calibri"/>
              </a:rPr>
              <a:t>Protected</a:t>
            </a:r>
            <a:r>
              <a:rPr lang="pl-PL" sz="2800" dirty="0">
                <a:latin typeface="Centaury gothic"/>
                <a:cs typeface="Calibri"/>
              </a:rPr>
              <a:t> </a:t>
            </a:r>
            <a:r>
              <a:rPr lang="pl-PL" sz="2800" dirty="0" err="1">
                <a:latin typeface="Centaury gothic"/>
                <a:cs typeface="Calibri"/>
              </a:rPr>
              <a:t>Area</a:t>
            </a:r>
            <a:r>
              <a:rPr lang="pl-PL" sz="2800" dirty="0">
                <a:latin typeface="Centaury gothic"/>
                <a:cs typeface="Calibri"/>
              </a:rPr>
              <a:t> of </a:t>
            </a:r>
            <a:r>
              <a:rPr lang="pl-PL" sz="2800" dirty="0" err="1">
                <a:latin typeface="Centaury gothic"/>
                <a:cs typeface="Calibri"/>
              </a:rPr>
              <a:t>Tavolara</a:t>
            </a:r>
            <a:r>
              <a:rPr lang="pl-PL" sz="2800" dirty="0">
                <a:latin typeface="Centaury gothic"/>
                <a:cs typeface="Calibri"/>
              </a:rPr>
              <a:t> - Punta Coda Cavallo.</a:t>
            </a:r>
            <a:endParaRPr lang="en-US" sz="2800" dirty="0">
              <a:latin typeface="Centaury gothic"/>
            </a:endParaRPr>
          </a:p>
        </p:txBody>
      </p:sp>
      <p:pic>
        <p:nvPicPr>
          <p:cNvPr id="6" name="Obraz 6" descr="Obraz zawierający zewnętrzne, skała, woda, góra&#10;&#10;Opis wygenerowany przy bardzo wysokim poziomie pewności">
            <a:extLst>
              <a:ext uri="{FF2B5EF4-FFF2-40B4-BE49-F238E27FC236}">
                <a16:creationId xmlns:a16="http://schemas.microsoft.com/office/drawing/2014/main" id="{5F47DF7D-F282-46B9-9FDC-580494A379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4552" y="1642908"/>
            <a:ext cx="5719312" cy="3701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055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89A6DCBC-6C28-4569-AD3F-CDBE0E5BD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669" y="629266"/>
            <a:ext cx="3330328" cy="1641986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/>
          </a:p>
        </p:txBody>
      </p:sp>
      <p:pic>
        <p:nvPicPr>
          <p:cNvPr id="5" name="Obraz 5" descr="Obraz zawierający budynek, zewnętrzne, duży, przód&#10;&#10;Opis wygenerowany przy bardzo wysokim poziomie pewności">
            <a:extLst>
              <a:ext uri="{FF2B5EF4-FFF2-40B4-BE49-F238E27FC236}">
                <a16:creationId xmlns:a16="http://schemas.microsoft.com/office/drawing/2014/main" id="{762D442B-27EF-49DE-98F2-8130AAD3D04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7"/>
          <a:srcRect l="19920" r="22480" b="-1"/>
          <a:stretch/>
        </p:blipFill>
        <p:spPr>
          <a:xfrm>
            <a:off x="4634680" y="10"/>
            <a:ext cx="7560130" cy="685799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A26E2FAE-FA60-497B-B2CB-7702C6FF3A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0BFE7CB0-CCDE-44FB-95D8-E8091DEB2A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0669" y="2438400"/>
            <a:ext cx="3330328" cy="380999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800" dirty="0" err="1"/>
              <a:t>Zwiedzić</a:t>
            </a:r>
            <a:r>
              <a:rPr lang="en-US" sz="2800" dirty="0"/>
              <a:t> </a:t>
            </a:r>
            <a:r>
              <a:rPr lang="en-US" sz="2800" dirty="0" err="1"/>
              <a:t>Bazylikę</a:t>
            </a:r>
            <a:r>
              <a:rPr lang="en-US" sz="2800" dirty="0"/>
              <a:t> </a:t>
            </a:r>
            <a:r>
              <a:rPr lang="en-US" sz="2800" dirty="0" err="1"/>
              <a:t>św</a:t>
            </a:r>
            <a:r>
              <a:rPr lang="en-US" sz="2800" dirty="0"/>
              <a:t>. </a:t>
            </a:r>
            <a:r>
              <a:rPr lang="en-US" sz="2800" dirty="0" err="1"/>
              <a:t>Piotra</a:t>
            </a:r>
            <a:r>
              <a:rPr lang="en-US" sz="2800" dirty="0"/>
              <a:t> w </a:t>
            </a:r>
            <a:r>
              <a:rPr lang="en-US" sz="2800" dirty="0" err="1"/>
              <a:t>Watykanie</a:t>
            </a:r>
            <a:r>
              <a:rPr lang="en-US" sz="2800" dirty="0"/>
              <a:t>.</a:t>
            </a:r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val="22002371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D2247A70-4995-4C14-B5D1-F03FCD20C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669" y="629266"/>
            <a:ext cx="3330328" cy="1641986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26E2FAE-FA60-497B-B2CB-7702C6FF3A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9D2D02E-04D7-4229-84F6-8EEB74F27B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0669" y="2438400"/>
            <a:ext cx="3330328" cy="380999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800" dirty="0"/>
              <a:t>W </a:t>
            </a:r>
            <a:r>
              <a:rPr lang="en-US" sz="2800" dirty="0" err="1"/>
              <a:t>wolnych</a:t>
            </a:r>
            <a:r>
              <a:rPr lang="en-US" sz="2800" dirty="0"/>
              <a:t> </a:t>
            </a:r>
            <a:r>
              <a:rPr lang="en-US" sz="2800" dirty="0" err="1"/>
              <a:t>chwilach</a:t>
            </a:r>
            <a:r>
              <a:rPr lang="en-US" sz="2800" dirty="0"/>
              <a:t> </a:t>
            </a:r>
            <a:r>
              <a:rPr lang="en-US" sz="2800" dirty="0" err="1"/>
              <a:t>odpoczywać</a:t>
            </a:r>
            <a:r>
              <a:rPr lang="en-US" sz="2800" dirty="0"/>
              <a:t> </a:t>
            </a:r>
            <a:r>
              <a:rPr lang="en-US" sz="2800" dirty="0" err="1"/>
              <a:t>na</a:t>
            </a:r>
            <a:r>
              <a:rPr lang="en-US" sz="2800" dirty="0"/>
              <a:t> </a:t>
            </a:r>
            <a:r>
              <a:rPr lang="en-US" sz="2800" dirty="0" err="1"/>
              <a:t>plaży</a:t>
            </a:r>
            <a:r>
              <a:rPr lang="en-US" sz="2800" dirty="0"/>
              <a:t> </a:t>
            </a:r>
            <a:r>
              <a:rPr lang="en-US" sz="2800" dirty="0" err="1"/>
              <a:t>Spiaggia</a:t>
            </a:r>
            <a:r>
              <a:rPr lang="en-US" sz="2800" dirty="0"/>
              <a:t> </a:t>
            </a:r>
            <a:r>
              <a:rPr lang="en-US" sz="2800" dirty="0" err="1"/>
              <a:t>dei</a:t>
            </a:r>
            <a:r>
              <a:rPr lang="en-US" sz="2800" dirty="0"/>
              <a:t> </a:t>
            </a:r>
            <a:r>
              <a:rPr lang="en-US" sz="2800" dirty="0" err="1"/>
              <a:t>Conigli</a:t>
            </a:r>
            <a:r>
              <a:rPr lang="en-US" sz="2800" dirty="0"/>
              <a:t>.</a:t>
            </a:r>
            <a:endParaRPr lang="pl-PL"/>
          </a:p>
        </p:txBody>
      </p:sp>
      <p:pic>
        <p:nvPicPr>
          <p:cNvPr id="9" name="Obraz 10" descr="Obraz zawierający woda, zewnętrzne, przyroda, skała&#10;&#10;Opis wygenerowany przy bardzo wysokim poziomie pewności">
            <a:extLst>
              <a:ext uri="{FF2B5EF4-FFF2-40B4-BE49-F238E27FC236}">
                <a16:creationId xmlns:a16="http://schemas.microsoft.com/office/drawing/2014/main" id="{6444B58C-1816-40C3-AEE8-4C40813CA58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7"/>
          <a:stretch>
            <a:fillRect/>
          </a:stretch>
        </p:blipFill>
        <p:spPr>
          <a:xfrm>
            <a:off x="5258369" y="1671156"/>
            <a:ext cx="6380414" cy="3594374"/>
          </a:xfrm>
        </p:spPr>
      </p:pic>
    </p:spTree>
    <p:extLst>
      <p:ext uri="{BB962C8B-B14F-4D97-AF65-F5344CB8AC3E}">
        <p14:creationId xmlns:p14="http://schemas.microsoft.com/office/powerpoint/2010/main" val="88390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Panoramiczny</PresentationFormat>
  <Paragraphs>0</Paragraphs>
  <Slides>5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5</vt:i4>
      </vt:variant>
    </vt:vector>
  </HeadingPairs>
  <TitlesOfParts>
    <vt:vector size="6" baseType="lpstr">
      <vt:lpstr>Ion</vt:lpstr>
      <vt:lpstr>Wymarzone wakacje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/>
  <cp:lastModifiedBy/>
  <cp:revision>207</cp:revision>
  <dcterms:created xsi:type="dcterms:W3CDTF">2020-05-12T21:14:23Z</dcterms:created>
  <dcterms:modified xsi:type="dcterms:W3CDTF">2020-05-12T22:00:30Z</dcterms:modified>
</cp:coreProperties>
</file>