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0B0"/>
    <a:srgbClr val="6E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A9211-89E5-4C8E-9E89-B306D46FB5EB}" v="7" dt="2021-03-25T08:41:48.689"/>
    <p1510:client id="{6371DB6B-A67D-4B12-81DD-9844C1D6B581}" v="213" dt="2021-03-18T10:48:05.987"/>
    <p1510:client id="{820A08AA-2B12-408D-9BCC-8C1547D2C826}" v="713" dt="2021-03-25T09:43:34.859"/>
    <p1510:client id="{9670E55C-FECE-436A-82D0-005932F012E5}" v="17" dt="2021-03-24T13:25:30.186"/>
    <p1510:client id="{A08237D9-957B-4A38-B46F-C27B9D6A7920}" v="299" dt="2021-03-18T09:39:08.609"/>
    <p1510:client id="{C4F33D87-78C6-4062-9D8B-8FA8920E0DC8}" v="2016" dt="2021-03-25T09:04:40.532"/>
    <p1510:client id="{C5DED615-00AF-4CE5-B6A7-C43D3582ABE7}" v="1668" dt="2021-03-18T10:24:3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256" y="-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Czubak" userId="S::gczubak@sulmierzyce.onmicrosoft.com::a6bc167b-822c-47da-830c-ba1133ffaa04" providerId="AD" clId="Web-{C4F33D87-78C6-4062-9D8B-8FA8920E0DC8}"/>
    <pc:docChg chg="addSld modSld sldOrd">
      <pc:chgData name="Gabriel Czubak" userId="S::gczubak@sulmierzyce.onmicrosoft.com::a6bc167b-822c-47da-830c-ba1133ffaa04" providerId="AD" clId="Web-{C4F33D87-78C6-4062-9D8B-8FA8920E0DC8}" dt="2021-03-25T09:04:40.532" v="1012"/>
      <pc:docMkLst>
        <pc:docMk/>
      </pc:docMkLst>
      <pc:sldChg chg="addSp modSp">
        <pc:chgData name="Gabriel Czubak" userId="S::gczubak@sulmierzyce.onmicrosoft.com::a6bc167b-822c-47da-830c-ba1133ffaa04" providerId="AD" clId="Web-{C4F33D87-78C6-4062-9D8B-8FA8920E0DC8}" dt="2021-03-25T08:43:53.617" v="13" actId="1076"/>
        <pc:sldMkLst>
          <pc:docMk/>
          <pc:sldMk cId="2083147194" sldId="258"/>
        </pc:sldMkLst>
        <pc:picChg chg="add mod">
          <ac:chgData name="Gabriel Czubak" userId="S::gczubak@sulmierzyce.onmicrosoft.com::a6bc167b-822c-47da-830c-ba1133ffaa04" providerId="AD" clId="Web-{C4F33D87-78C6-4062-9D8B-8FA8920E0DC8}" dt="2021-03-25T08:43:53.617" v="13" actId="1076"/>
          <ac:picMkLst>
            <pc:docMk/>
            <pc:sldMk cId="2083147194" sldId="258"/>
            <ac:picMk id="122" creationId="{059C6E8F-B59E-439A-893A-62E6AB591D03}"/>
          </ac:picMkLst>
        </pc:picChg>
      </pc:sldChg>
      <pc:sldChg chg="addSp modSp modTransition addAnim delAnim modAnim">
        <pc:chgData name="Gabriel Czubak" userId="S::gczubak@sulmierzyce.onmicrosoft.com::a6bc167b-822c-47da-830c-ba1133ffaa04" providerId="AD" clId="Web-{C4F33D87-78C6-4062-9D8B-8FA8920E0DC8}" dt="2021-03-25T09:04:40.532" v="1012"/>
        <pc:sldMkLst>
          <pc:docMk/>
          <pc:sldMk cId="1114980692" sldId="259"/>
        </pc:sldMkLst>
        <pc:spChg chg="mod">
          <ac:chgData name="Gabriel Czubak" userId="S::gczubak@sulmierzyce.onmicrosoft.com::a6bc167b-822c-47da-830c-ba1133ffaa04" providerId="AD" clId="Web-{C4F33D87-78C6-4062-9D8B-8FA8920E0DC8}" dt="2021-03-25T09:02:17.212" v="987" actId="20577"/>
          <ac:spMkLst>
            <pc:docMk/>
            <pc:sldMk cId="1114980692" sldId="259"/>
            <ac:spMk id="3" creationId="{2946DE20-3C25-4EB4-9A0A-D96F31301A6D}"/>
          </ac:spMkLst>
        </pc:spChg>
        <pc:spChg chg="add mod">
          <ac:chgData name="Gabriel Czubak" userId="S::gczubak@sulmierzyce.onmicrosoft.com::a6bc167b-822c-47da-830c-ba1133ffaa04" providerId="AD" clId="Web-{C4F33D87-78C6-4062-9D8B-8FA8920E0DC8}" dt="2021-03-25T09:03:24.669" v="999" actId="1076"/>
          <ac:spMkLst>
            <pc:docMk/>
            <pc:sldMk cId="1114980692" sldId="259"/>
            <ac:spMk id="255" creationId="{EA31EE2A-07F6-4574-891B-F2162777A588}"/>
          </ac:spMkLst>
        </pc:spChg>
      </pc:sldChg>
      <pc:sldChg chg="modSp add ord replId modTransition modAnim">
        <pc:chgData name="Gabriel Czubak" userId="S::gczubak@sulmierzyce.onmicrosoft.com::a6bc167b-822c-47da-830c-ba1133ffaa04" providerId="AD" clId="Web-{C4F33D87-78C6-4062-9D8B-8FA8920E0DC8}" dt="2021-03-25T09:00:24.971" v="982" actId="20577"/>
        <pc:sldMkLst>
          <pc:docMk/>
          <pc:sldMk cId="3860143290" sldId="260"/>
        </pc:sldMkLst>
        <pc:spChg chg="mod">
          <ac:chgData name="Gabriel Czubak" userId="S::gczubak@sulmierzyce.onmicrosoft.com::a6bc167b-822c-47da-830c-ba1133ffaa04" providerId="AD" clId="Web-{C4F33D87-78C6-4062-9D8B-8FA8920E0DC8}" dt="2021-03-25T08:51:43.737" v="582" actId="20577"/>
          <ac:spMkLst>
            <pc:docMk/>
            <pc:sldMk cId="3860143290" sldId="260"/>
            <ac:spMk id="2" creationId="{625705A6-4714-4AA7-9F2C-1931ABDAC1FB}"/>
          </ac:spMkLst>
        </pc:spChg>
        <pc:spChg chg="mod">
          <ac:chgData name="Gabriel Czubak" userId="S::gczubak@sulmierzyce.onmicrosoft.com::a6bc167b-822c-47da-830c-ba1133ffaa04" providerId="AD" clId="Web-{C4F33D87-78C6-4062-9D8B-8FA8920E0DC8}" dt="2021-03-25T09:00:24.971" v="982" actId="20577"/>
          <ac:spMkLst>
            <pc:docMk/>
            <pc:sldMk cId="3860143290" sldId="260"/>
            <ac:spMk id="3" creationId="{DD6D0309-A24B-45E0-AD55-80E14F60D590}"/>
          </ac:spMkLst>
        </pc:spChg>
      </pc:sldChg>
    </pc:docChg>
  </pc:docChgLst>
  <pc:docChgLst>
    <pc:chgData name="Gabriel Czubak" userId="S::gczubak@sulmierzyce.onmicrosoft.com::a6bc167b-822c-47da-830c-ba1133ffaa04" providerId="AD" clId="Web-{820A08AA-2B12-408D-9BCC-8C1547D2C826}"/>
    <pc:docChg chg="addSld delSld modSld sldOrd">
      <pc:chgData name="Gabriel Czubak" userId="S::gczubak@sulmierzyce.onmicrosoft.com::a6bc167b-822c-47da-830c-ba1133ffaa04" providerId="AD" clId="Web-{820A08AA-2B12-408D-9BCC-8C1547D2C826}" dt="2021-03-25T09:43:33.750" v="389" actId="20577"/>
      <pc:docMkLst>
        <pc:docMk/>
      </pc:docMkLst>
      <pc:sldChg chg="modTransition">
        <pc:chgData name="Gabriel Czubak" userId="S::gczubak@sulmierzyce.onmicrosoft.com::a6bc167b-822c-47da-830c-ba1133ffaa04" providerId="AD" clId="Web-{820A08AA-2B12-408D-9BCC-8C1547D2C826}" dt="2021-03-25T09:19:17.331" v="245"/>
        <pc:sldMkLst>
          <pc:docMk/>
          <pc:sldMk cId="3856144342" sldId="256"/>
        </pc:sldMkLst>
      </pc:sldChg>
      <pc:sldChg chg="modSp">
        <pc:chgData name="Gabriel Czubak" userId="S::gczubak@sulmierzyce.onmicrosoft.com::a6bc167b-822c-47da-830c-ba1133ffaa04" providerId="AD" clId="Web-{820A08AA-2B12-408D-9BCC-8C1547D2C826}" dt="2021-03-25T09:37:21.504" v="387" actId="20577"/>
        <pc:sldMkLst>
          <pc:docMk/>
          <pc:sldMk cId="2083147194" sldId="258"/>
        </pc:sldMkLst>
        <pc:spChg chg="mod">
          <ac:chgData name="Gabriel Czubak" userId="S::gczubak@sulmierzyce.onmicrosoft.com::a6bc167b-822c-47da-830c-ba1133ffaa04" providerId="AD" clId="Web-{820A08AA-2B12-408D-9BCC-8C1547D2C826}" dt="2021-03-25T09:37:21.504" v="387" actId="20577"/>
          <ac:spMkLst>
            <pc:docMk/>
            <pc:sldMk cId="2083147194" sldId="258"/>
            <ac:spMk id="3" creationId="{49F815B1-DD88-4422-816F-4FC8477E2EC8}"/>
          </ac:spMkLst>
        </pc:spChg>
        <pc:spChg chg="mod">
          <ac:chgData name="Gabriel Czubak" userId="S::gczubak@sulmierzyce.onmicrosoft.com::a6bc167b-822c-47da-830c-ba1133ffaa04" providerId="AD" clId="Web-{820A08AA-2B12-408D-9BCC-8C1547D2C826}" dt="2021-03-25T09:21:49.039" v="257" actId="20577"/>
          <ac:spMkLst>
            <pc:docMk/>
            <pc:sldMk cId="2083147194" sldId="258"/>
            <ac:spMk id="4" creationId="{2AC87F99-1A0B-4254-8A44-9073EA186573}"/>
          </ac:spMkLst>
        </pc:spChg>
      </pc:sldChg>
      <pc:sldChg chg="modSp modTransition">
        <pc:chgData name="Gabriel Czubak" userId="S::gczubak@sulmierzyce.onmicrosoft.com::a6bc167b-822c-47da-830c-ba1133ffaa04" providerId="AD" clId="Web-{820A08AA-2B12-408D-9BCC-8C1547D2C826}" dt="2021-03-25T09:43:33.750" v="389" actId="20577"/>
        <pc:sldMkLst>
          <pc:docMk/>
          <pc:sldMk cId="1114980692" sldId="259"/>
        </pc:sldMkLst>
        <pc:spChg chg="mod">
          <ac:chgData name="Gabriel Czubak" userId="S::gczubak@sulmierzyce.onmicrosoft.com::a6bc167b-822c-47da-830c-ba1133ffaa04" providerId="AD" clId="Web-{820A08AA-2B12-408D-9BCC-8C1547D2C826}" dt="2021-03-25T09:43:33.750" v="389" actId="20577"/>
          <ac:spMkLst>
            <pc:docMk/>
            <pc:sldMk cId="1114980692" sldId="259"/>
            <ac:spMk id="3" creationId="{2946DE20-3C25-4EB4-9A0A-D96F31301A6D}"/>
          </ac:spMkLst>
        </pc:spChg>
      </pc:sldChg>
      <pc:sldChg chg="addSp delSp modSp mod modTransition setBg addAnim delAnim modAnim">
        <pc:chgData name="Gabriel Czubak" userId="S::gczubak@sulmierzyce.onmicrosoft.com::a6bc167b-822c-47da-830c-ba1133ffaa04" providerId="AD" clId="Web-{820A08AA-2B12-408D-9BCC-8C1547D2C826}" dt="2021-03-25T09:33:38.372" v="352"/>
        <pc:sldMkLst>
          <pc:docMk/>
          <pc:sldMk cId="3860143290" sldId="260"/>
        </pc:sldMkLst>
        <pc:spChg chg="mod">
          <ac:chgData name="Gabriel Czubak" userId="S::gczubak@sulmierzyce.onmicrosoft.com::a6bc167b-822c-47da-830c-ba1133ffaa04" providerId="AD" clId="Web-{820A08AA-2B12-408D-9BCC-8C1547D2C826}" dt="2021-03-25T09:25:14.717" v="260"/>
          <ac:spMkLst>
            <pc:docMk/>
            <pc:sldMk cId="3860143290" sldId="260"/>
            <ac:spMk id="2" creationId="{625705A6-4714-4AA7-9F2C-1931ABDAC1FB}"/>
          </ac:spMkLst>
        </pc:spChg>
        <pc:spChg chg="mod">
          <ac:chgData name="Gabriel Czubak" userId="S::gczubak@sulmierzyce.onmicrosoft.com::a6bc167b-822c-47da-830c-ba1133ffaa04" providerId="AD" clId="Web-{820A08AA-2B12-408D-9BCC-8C1547D2C826}" dt="2021-03-25T09:25:14.717" v="260"/>
          <ac:spMkLst>
            <pc:docMk/>
            <pc:sldMk cId="3860143290" sldId="260"/>
            <ac:spMk id="3" creationId="{DD6D0309-A24B-45E0-AD55-80E14F60D590}"/>
          </ac:spMkLst>
        </pc:spChg>
        <pc:spChg chg="add del">
          <ac:chgData name="Gabriel Czubak" userId="S::gczubak@sulmierzyce.onmicrosoft.com::a6bc167b-822c-47da-830c-ba1133ffaa04" providerId="AD" clId="Web-{820A08AA-2B12-408D-9BCC-8C1547D2C826}" dt="2021-03-25T09:25:14.717" v="260"/>
          <ac:spMkLst>
            <pc:docMk/>
            <pc:sldMk cId="3860143290" sldId="260"/>
            <ac:spMk id="8" creationId="{1ECA9AF1-370A-4AF8-9B82-4D11601AA6F5}"/>
          </ac:spMkLst>
        </pc:spChg>
        <pc:spChg chg="add del">
          <ac:chgData name="Gabriel Czubak" userId="S::gczubak@sulmierzyce.onmicrosoft.com::a6bc167b-822c-47da-830c-ba1133ffaa04" providerId="AD" clId="Web-{820A08AA-2B12-408D-9BCC-8C1547D2C826}" dt="2021-03-25T09:25:14.717" v="260"/>
          <ac:spMkLst>
            <pc:docMk/>
            <pc:sldMk cId="3860143290" sldId="260"/>
            <ac:spMk id="10" creationId="{BE9CFF9D-9107-400A-8C5A-09CA2BA7A8F9}"/>
          </ac:spMkLst>
        </pc:spChg>
        <pc:grpChg chg="add del">
          <ac:chgData name="Gabriel Czubak" userId="S::gczubak@sulmierzyce.onmicrosoft.com::a6bc167b-822c-47da-830c-ba1133ffaa04" providerId="AD" clId="Web-{820A08AA-2B12-408D-9BCC-8C1547D2C826}" dt="2021-03-25T09:25:14.717" v="260"/>
          <ac:grpSpMkLst>
            <pc:docMk/>
            <pc:sldMk cId="3860143290" sldId="260"/>
            <ac:grpSpMk id="12" creationId="{5C3F5AE7-B34F-4BEF-96D0-74CA215E8109}"/>
          </ac:grpSpMkLst>
        </pc:grpChg>
      </pc:sldChg>
      <pc:sldChg chg="addSp delSp modSp new mod ord modTransition setBg addAnim modAnim">
        <pc:chgData name="Gabriel Czubak" userId="S::gczubak@sulmierzyce.onmicrosoft.com::a6bc167b-822c-47da-830c-ba1133ffaa04" providerId="AD" clId="Web-{820A08AA-2B12-408D-9BCC-8C1547D2C826}" dt="2021-03-25T09:20:17.083" v="247"/>
        <pc:sldMkLst>
          <pc:docMk/>
          <pc:sldMk cId="1314804152" sldId="261"/>
        </pc:sldMkLst>
        <pc:spChg chg="mod">
          <ac:chgData name="Gabriel Czubak" userId="S::gczubak@sulmierzyce.onmicrosoft.com::a6bc167b-822c-47da-830c-ba1133ffaa04" providerId="AD" clId="Web-{820A08AA-2B12-408D-9BCC-8C1547D2C826}" dt="2021-03-25T09:17:38.234" v="236" actId="20577"/>
          <ac:spMkLst>
            <pc:docMk/>
            <pc:sldMk cId="1314804152" sldId="261"/>
            <ac:spMk id="2" creationId="{756AF0F0-A0E0-45D7-B665-08F4BBA4CE65}"/>
          </ac:spMkLst>
        </pc:spChg>
        <pc:spChg chg="mod">
          <ac:chgData name="Gabriel Czubak" userId="S::gczubak@sulmierzyce.onmicrosoft.com::a6bc167b-822c-47da-830c-ba1133ffaa04" providerId="AD" clId="Web-{820A08AA-2B12-408D-9BCC-8C1547D2C826}" dt="2021-03-25T09:17:42.531" v="240" actId="20577"/>
          <ac:spMkLst>
            <pc:docMk/>
            <pc:sldMk cId="1314804152" sldId="261"/>
            <ac:spMk id="3" creationId="{3CB537B9-AF50-4D8B-8B45-5A8C171B5271}"/>
          </ac:spMkLst>
        </pc:spChg>
        <pc:spChg chg="add del">
          <ac:chgData name="Gabriel Czubak" userId="S::gczubak@sulmierzyce.onmicrosoft.com::a6bc167b-822c-47da-830c-ba1133ffaa04" providerId="AD" clId="Web-{820A08AA-2B12-408D-9BCC-8C1547D2C826}" dt="2021-03-25T09:16:10.622" v="223"/>
          <ac:spMkLst>
            <pc:docMk/>
            <pc:sldMk cId="1314804152" sldId="261"/>
            <ac:spMk id="8" creationId="{6BFC9644-673A-459F-B3C5-9310A4E50E3B}"/>
          </ac:spMkLst>
        </pc:spChg>
        <pc:spChg chg="add del">
          <ac:chgData name="Gabriel Czubak" userId="S::gczubak@sulmierzyce.onmicrosoft.com::a6bc167b-822c-47da-830c-ba1133ffaa04" providerId="AD" clId="Web-{820A08AA-2B12-408D-9BCC-8C1547D2C826}" dt="2021-03-25T09:16:10.622" v="223"/>
          <ac:spMkLst>
            <pc:docMk/>
            <pc:sldMk cId="1314804152" sldId="261"/>
            <ac:spMk id="39" creationId="{7D1C411D-0818-4640-8657-2AF78250C802}"/>
          </ac:spMkLst>
        </pc:spChg>
        <pc:spChg chg="add">
          <ac:chgData name="Gabriel Czubak" userId="S::gczubak@sulmierzyce.onmicrosoft.com::a6bc167b-822c-47da-830c-ba1133ffaa04" providerId="AD" clId="Web-{820A08AA-2B12-408D-9BCC-8C1547D2C826}" dt="2021-03-25T09:16:10.622" v="223"/>
          <ac:spMkLst>
            <pc:docMk/>
            <pc:sldMk cId="1314804152" sldId="261"/>
            <ac:spMk id="44" creationId="{CC892AB0-7D6D-4FC9-9105-0CB427161889}"/>
          </ac:spMkLst>
        </pc:spChg>
        <pc:spChg chg="add">
          <ac:chgData name="Gabriel Czubak" userId="S::gczubak@sulmierzyce.onmicrosoft.com::a6bc167b-822c-47da-830c-ba1133ffaa04" providerId="AD" clId="Web-{820A08AA-2B12-408D-9BCC-8C1547D2C826}" dt="2021-03-25T09:16:10.622" v="223"/>
          <ac:spMkLst>
            <pc:docMk/>
            <pc:sldMk cId="1314804152" sldId="261"/>
            <ac:spMk id="74" creationId="{6D29BE04-4454-4832-B83F-10D001BFF94D}"/>
          </ac:spMkLst>
        </pc:spChg>
        <pc:spChg chg="add">
          <ac:chgData name="Gabriel Czubak" userId="S::gczubak@sulmierzyce.onmicrosoft.com::a6bc167b-822c-47da-830c-ba1133ffaa04" providerId="AD" clId="Web-{820A08AA-2B12-408D-9BCC-8C1547D2C826}" dt="2021-03-25T09:16:10.622" v="223"/>
          <ac:spMkLst>
            <pc:docMk/>
            <pc:sldMk cId="1314804152" sldId="261"/>
            <ac:spMk id="76" creationId="{98714CE9-3C2C-48E1-8B8F-CFB7735C43D7}"/>
          </ac:spMkLst>
        </pc:spChg>
        <pc:grpChg chg="add del">
          <ac:chgData name="Gabriel Czubak" userId="S::gczubak@sulmierzyce.onmicrosoft.com::a6bc167b-822c-47da-830c-ba1133ffaa04" providerId="AD" clId="Web-{820A08AA-2B12-408D-9BCC-8C1547D2C826}" dt="2021-03-25T09:16:10.622" v="223"/>
          <ac:grpSpMkLst>
            <pc:docMk/>
            <pc:sldMk cId="1314804152" sldId="261"/>
            <ac:grpSpMk id="10" creationId="{4ADB9295-9645-4BF2-ADFD-75800B7FAD06}"/>
          </ac:grpSpMkLst>
        </pc:grpChg>
        <pc:grpChg chg="add">
          <ac:chgData name="Gabriel Czubak" userId="S::gczubak@sulmierzyce.onmicrosoft.com::a6bc167b-822c-47da-830c-ba1133ffaa04" providerId="AD" clId="Web-{820A08AA-2B12-408D-9BCC-8C1547D2C826}" dt="2021-03-25T09:16:10.622" v="223"/>
          <ac:grpSpMkLst>
            <pc:docMk/>
            <pc:sldMk cId="1314804152" sldId="261"/>
            <ac:grpSpMk id="46" creationId="{807353E4-FA19-40CB-8AF8-3A8E6704BE09}"/>
          </ac:grpSpMkLst>
        </pc:grpChg>
        <pc:grpChg chg="add">
          <ac:chgData name="Gabriel Czubak" userId="S::gczubak@sulmierzyce.onmicrosoft.com::a6bc167b-822c-47da-830c-ba1133ffaa04" providerId="AD" clId="Web-{820A08AA-2B12-408D-9BCC-8C1547D2C826}" dt="2021-03-25T09:16:10.622" v="223"/>
          <ac:grpSpMkLst>
            <pc:docMk/>
            <pc:sldMk cId="1314804152" sldId="261"/>
            <ac:grpSpMk id="54" creationId="{0328E69E-CE3D-4110-8BF7-AD3C0C10CB1C}"/>
          </ac:grpSpMkLst>
        </pc:grpChg>
        <pc:grpChg chg="add">
          <ac:chgData name="Gabriel Czubak" userId="S::gczubak@sulmierzyce.onmicrosoft.com::a6bc167b-822c-47da-830c-ba1133ffaa04" providerId="AD" clId="Web-{820A08AA-2B12-408D-9BCC-8C1547D2C826}" dt="2021-03-25T09:16:10.622" v="223"/>
          <ac:grpSpMkLst>
            <pc:docMk/>
            <pc:sldMk cId="1314804152" sldId="261"/>
            <ac:grpSpMk id="60" creationId="{F64806C9-3599-45A7-BCFF-F762C54276F8}"/>
          </ac:grpSpMkLst>
        </pc:grpChg>
        <pc:grpChg chg="add">
          <ac:chgData name="Gabriel Czubak" userId="S::gczubak@sulmierzyce.onmicrosoft.com::a6bc167b-822c-47da-830c-ba1133ffaa04" providerId="AD" clId="Web-{820A08AA-2B12-408D-9BCC-8C1547D2C826}" dt="2021-03-25T09:16:10.622" v="223"/>
          <ac:grpSpMkLst>
            <pc:docMk/>
            <pc:sldMk cId="1314804152" sldId="261"/>
            <ac:grpSpMk id="66" creationId="{1287AC97-A8E8-4B45-A50A-3057A88B4088}"/>
          </ac:grpSpMkLst>
        </pc:grpChg>
      </pc:sldChg>
      <pc:sldChg chg="new del">
        <pc:chgData name="Gabriel Czubak" userId="S::gczubak@sulmierzyce.onmicrosoft.com::a6bc167b-822c-47da-830c-ba1133ffaa04" providerId="AD" clId="Web-{820A08AA-2B12-408D-9BCC-8C1547D2C826}" dt="2021-03-25T09:10:15.502" v="16"/>
        <pc:sldMkLst>
          <pc:docMk/>
          <pc:sldMk cId="1992444070" sldId="261"/>
        </pc:sldMkLst>
      </pc:sldChg>
      <pc:sldChg chg="addSp modSp add mod replId modTransition setBg addAnim modAnim">
        <pc:chgData name="Gabriel Czubak" userId="S::gczubak@sulmierzyce.onmicrosoft.com::a6bc167b-822c-47da-830c-ba1133ffaa04" providerId="AD" clId="Web-{820A08AA-2B12-408D-9BCC-8C1547D2C826}" dt="2021-03-25T09:32:38.496" v="345"/>
        <pc:sldMkLst>
          <pc:docMk/>
          <pc:sldMk cId="3268419789" sldId="262"/>
        </pc:sldMkLst>
        <pc:spChg chg="mod">
          <ac:chgData name="Gabriel Czubak" userId="S::gczubak@sulmierzyce.onmicrosoft.com::a6bc167b-822c-47da-830c-ba1133ffaa04" providerId="AD" clId="Web-{820A08AA-2B12-408D-9BCC-8C1547D2C826}" dt="2021-03-25T09:27:42.831" v="307" actId="14100"/>
          <ac:spMkLst>
            <pc:docMk/>
            <pc:sldMk cId="3268419789" sldId="262"/>
            <ac:spMk id="2" creationId="{625705A6-4714-4AA7-9F2C-1931ABDAC1FB}"/>
          </ac:spMkLst>
        </pc:spChg>
        <pc:spChg chg="mod">
          <ac:chgData name="Gabriel Czubak" userId="S::gczubak@sulmierzyce.onmicrosoft.com::a6bc167b-822c-47da-830c-ba1133ffaa04" providerId="AD" clId="Web-{820A08AA-2B12-408D-9BCC-8C1547D2C826}" dt="2021-03-25T09:26:17.140" v="301" actId="1076"/>
          <ac:spMkLst>
            <pc:docMk/>
            <pc:sldMk cId="3268419789" sldId="262"/>
            <ac:spMk id="3" creationId="{DD6D0309-A24B-45E0-AD55-80E14F60D590}"/>
          </ac:spMkLst>
        </pc:spChg>
        <pc:spChg chg="add">
          <ac:chgData name="Gabriel Czubak" userId="S::gczubak@sulmierzyce.onmicrosoft.com::a6bc167b-822c-47da-830c-ba1133ffaa04" providerId="AD" clId="Web-{820A08AA-2B12-408D-9BCC-8C1547D2C826}" dt="2021-03-25T09:25:25.748" v="262"/>
          <ac:spMkLst>
            <pc:docMk/>
            <pc:sldMk cId="3268419789" sldId="262"/>
            <ac:spMk id="8" creationId="{1ECA9AF1-370A-4AF8-9B82-4D11601AA6F5}"/>
          </ac:spMkLst>
        </pc:spChg>
        <pc:spChg chg="add">
          <ac:chgData name="Gabriel Czubak" userId="S::gczubak@sulmierzyce.onmicrosoft.com::a6bc167b-822c-47da-830c-ba1133ffaa04" providerId="AD" clId="Web-{820A08AA-2B12-408D-9BCC-8C1547D2C826}" dt="2021-03-25T09:25:25.748" v="262"/>
          <ac:spMkLst>
            <pc:docMk/>
            <pc:sldMk cId="3268419789" sldId="262"/>
            <ac:spMk id="10" creationId="{BE9CFF9D-9107-400A-8C5A-09CA2BA7A8F9}"/>
          </ac:spMkLst>
        </pc:spChg>
        <pc:grpChg chg="add">
          <ac:chgData name="Gabriel Czubak" userId="S::gczubak@sulmierzyce.onmicrosoft.com::a6bc167b-822c-47da-830c-ba1133ffaa04" providerId="AD" clId="Web-{820A08AA-2B12-408D-9BCC-8C1547D2C826}" dt="2021-03-25T09:25:25.748" v="262"/>
          <ac:grpSpMkLst>
            <pc:docMk/>
            <pc:sldMk cId="3268419789" sldId="262"/>
            <ac:grpSpMk id="12" creationId="{5C3F5AE7-B34F-4BEF-96D0-74CA215E8109}"/>
          </ac:grpSpMkLst>
        </pc:grpChg>
        <pc:picChg chg="add mod">
          <ac:chgData name="Gabriel Czubak" userId="S::gczubak@sulmierzyce.onmicrosoft.com::a6bc167b-822c-47da-830c-ba1133ffaa04" providerId="AD" clId="Web-{820A08AA-2B12-408D-9BCC-8C1547D2C826}" dt="2021-03-25T09:27:23.252" v="304" actId="1076"/>
          <ac:picMkLst>
            <pc:docMk/>
            <pc:sldMk cId="3268419789" sldId="262"/>
            <ac:picMk id="4" creationId="{18B41EF0-026C-4D31-81EA-200237587481}"/>
          </ac:picMkLst>
        </pc:picChg>
        <pc:picChg chg="add mod">
          <ac:chgData name="Gabriel Czubak" userId="S::gczubak@sulmierzyce.onmicrosoft.com::a6bc167b-822c-47da-830c-ba1133ffaa04" providerId="AD" clId="Web-{820A08AA-2B12-408D-9BCC-8C1547D2C826}" dt="2021-03-25T09:28:10.675" v="309" actId="1076"/>
          <ac:picMkLst>
            <pc:docMk/>
            <pc:sldMk cId="3268419789" sldId="262"/>
            <ac:picMk id="5" creationId="{E0E6019E-D59C-494B-8851-DF0CCB29A750}"/>
          </ac:picMkLst>
        </pc:picChg>
        <pc:picChg chg="add mod">
          <ac:chgData name="Gabriel Czubak" userId="S::gczubak@sulmierzyce.onmicrosoft.com::a6bc167b-822c-47da-830c-ba1133ffaa04" providerId="AD" clId="Web-{820A08AA-2B12-408D-9BCC-8C1547D2C826}" dt="2021-03-25T09:29:00.458" v="314" actId="1076"/>
          <ac:picMkLst>
            <pc:docMk/>
            <pc:sldMk cId="3268419789" sldId="262"/>
            <ac:picMk id="6" creationId="{D60F703F-6DA4-4AFA-8535-8F8B84D0FB3E}"/>
          </ac:picMkLst>
        </pc:picChg>
        <pc:picChg chg="add mod">
          <ac:chgData name="Gabriel Czubak" userId="S::gczubak@sulmierzyce.onmicrosoft.com::a6bc167b-822c-47da-830c-ba1133ffaa04" providerId="AD" clId="Web-{820A08AA-2B12-408D-9BCC-8C1547D2C826}" dt="2021-03-25T09:29:24.287" v="317" actId="14100"/>
          <ac:picMkLst>
            <pc:docMk/>
            <pc:sldMk cId="3268419789" sldId="262"/>
            <ac:picMk id="7" creationId="{D28A16B0-F927-4B98-854C-680E9F6C66D7}"/>
          </ac:picMkLst>
        </pc:picChg>
        <pc:picChg chg="add mod">
          <ac:chgData name="Gabriel Czubak" userId="S::gczubak@sulmierzyce.onmicrosoft.com::a6bc167b-822c-47da-830c-ba1133ffaa04" providerId="AD" clId="Web-{820A08AA-2B12-408D-9BCC-8C1547D2C826}" dt="2021-03-25T09:29:42.334" v="320" actId="1076"/>
          <ac:picMkLst>
            <pc:docMk/>
            <pc:sldMk cId="3268419789" sldId="262"/>
            <ac:picMk id="9" creationId="{C2280C13-E172-4958-BE16-7018597BE85F}"/>
          </ac:picMkLst>
        </pc:picChg>
      </pc:sldChg>
    </pc:docChg>
  </pc:docChgLst>
  <pc:docChgLst>
    <pc:chgData name="Gabriel Czubak" userId="S::gczubak@sulmierzyce.onmicrosoft.com::a6bc167b-822c-47da-830c-ba1133ffaa04" providerId="AD" clId="Web-{41FA9211-89E5-4C8E-9E89-B306D46FB5EB}"/>
    <pc:docChg chg="modSld">
      <pc:chgData name="Gabriel Czubak" userId="S::gczubak@sulmierzyce.onmicrosoft.com::a6bc167b-822c-47da-830c-ba1133ffaa04" providerId="AD" clId="Web-{41FA9211-89E5-4C8E-9E89-B306D46FB5EB}" dt="2021-03-25T08:41:48.689" v="6"/>
      <pc:docMkLst>
        <pc:docMk/>
      </pc:docMkLst>
      <pc:sldChg chg="addSp delSp modSp">
        <pc:chgData name="Gabriel Czubak" userId="S::gczubak@sulmierzyce.onmicrosoft.com::a6bc167b-822c-47da-830c-ba1133ffaa04" providerId="AD" clId="Web-{41FA9211-89E5-4C8E-9E89-B306D46FB5EB}" dt="2021-03-25T08:41:48.689" v="6"/>
        <pc:sldMkLst>
          <pc:docMk/>
          <pc:sldMk cId="2083147194" sldId="258"/>
        </pc:sldMkLst>
        <pc:picChg chg="del">
          <ac:chgData name="Gabriel Czubak" userId="S::gczubak@sulmierzyce.onmicrosoft.com::a6bc167b-822c-47da-830c-ba1133ffaa04" providerId="AD" clId="Web-{41FA9211-89E5-4C8E-9E89-B306D46FB5EB}" dt="2021-03-25T08:41:44.845" v="4"/>
          <ac:picMkLst>
            <pc:docMk/>
            <pc:sldMk cId="2083147194" sldId="258"/>
            <ac:picMk id="5" creationId="{CDA54665-F299-438A-B4F9-A6A141153FCB}"/>
          </ac:picMkLst>
        </pc:picChg>
        <pc:picChg chg="add del mod">
          <ac:chgData name="Gabriel Czubak" userId="S::gczubak@sulmierzyce.onmicrosoft.com::a6bc167b-822c-47da-830c-ba1133ffaa04" providerId="AD" clId="Web-{41FA9211-89E5-4C8E-9E89-B306D46FB5EB}" dt="2021-03-25T08:41:48.689" v="6"/>
          <ac:picMkLst>
            <pc:docMk/>
            <pc:sldMk cId="2083147194" sldId="258"/>
            <ac:picMk id="6" creationId="{38389618-61A5-44BA-83BF-70148BDD3FC9}"/>
          </ac:picMkLst>
        </pc:picChg>
      </pc:sldChg>
      <pc:sldChg chg="modTransition addAnim modAnim">
        <pc:chgData name="Gabriel Czubak" userId="S::gczubak@sulmierzyce.onmicrosoft.com::a6bc167b-822c-47da-830c-ba1133ffaa04" providerId="AD" clId="Web-{41FA9211-89E5-4C8E-9E89-B306D46FB5EB}" dt="2021-03-25T08:40:46.454" v="3"/>
        <pc:sldMkLst>
          <pc:docMk/>
          <pc:sldMk cId="1114980692" sldId="259"/>
        </pc:sldMkLst>
      </pc:sldChg>
    </pc:docChg>
  </pc:docChgLst>
  <pc:docChgLst>
    <pc:chgData name="Gabriel Czubak" userId="S::gczubak@sulmierzyce.onmicrosoft.com::a6bc167b-822c-47da-830c-ba1133ffaa04" providerId="AD" clId="Web-{9670E55C-FECE-436A-82D0-005932F012E5}"/>
    <pc:docChg chg="modSld">
      <pc:chgData name="Gabriel Czubak" userId="S::gczubak@sulmierzyce.onmicrosoft.com::a6bc167b-822c-47da-830c-ba1133ffaa04" providerId="AD" clId="Web-{9670E55C-FECE-436A-82D0-005932F012E5}" dt="2021-03-24T13:25:30.186" v="9" actId="1076"/>
      <pc:docMkLst>
        <pc:docMk/>
      </pc:docMkLst>
      <pc:sldChg chg="modSp">
        <pc:chgData name="Gabriel Czubak" userId="S::gczubak@sulmierzyce.onmicrosoft.com::a6bc167b-822c-47da-830c-ba1133ffaa04" providerId="AD" clId="Web-{9670E55C-FECE-436A-82D0-005932F012E5}" dt="2021-03-24T13:25:30.186" v="9" actId="1076"/>
        <pc:sldMkLst>
          <pc:docMk/>
          <pc:sldMk cId="1114980692" sldId="259"/>
        </pc:sldMkLst>
        <pc:spChg chg="mod">
          <ac:chgData name="Gabriel Czubak" userId="S::gczubak@sulmierzyce.onmicrosoft.com::a6bc167b-822c-47da-830c-ba1133ffaa04" providerId="AD" clId="Web-{9670E55C-FECE-436A-82D0-005932F012E5}" dt="2021-03-24T13:25:09.546" v="5" actId="20577"/>
          <ac:spMkLst>
            <pc:docMk/>
            <pc:sldMk cId="1114980692" sldId="259"/>
            <ac:spMk id="3" creationId="{2946DE20-3C25-4EB4-9A0A-D96F31301A6D}"/>
          </ac:spMkLst>
        </pc:spChg>
        <pc:picChg chg="mod">
          <ac:chgData name="Gabriel Czubak" userId="S::gczubak@sulmierzyce.onmicrosoft.com::a6bc167b-822c-47da-830c-ba1133ffaa04" providerId="AD" clId="Web-{9670E55C-FECE-436A-82D0-005932F012E5}" dt="2021-03-24T13:25:30.186" v="9" actId="1076"/>
          <ac:picMkLst>
            <pc:docMk/>
            <pc:sldMk cId="1114980692" sldId="259"/>
            <ac:picMk id="5" creationId="{25F15712-1B84-45EE-824F-CAECB63B5C24}"/>
          </ac:picMkLst>
        </pc:picChg>
      </pc:sldChg>
    </pc:docChg>
  </pc:docChgLst>
  <pc:docChgLst>
    <pc:chgData name="Gabriel Czubak" userId="S::gczubak@sulmierzyce.onmicrosoft.com::a6bc167b-822c-47da-830c-ba1133ffaa04" providerId="AD" clId="Web-{C5DED615-00AF-4CE5-B6A7-C43D3582ABE7}"/>
    <pc:docChg chg="addSld modSld modMainMaster">
      <pc:chgData name="Gabriel Czubak" userId="S::gczubak@sulmierzyce.onmicrosoft.com::a6bc167b-822c-47da-830c-ba1133ffaa04" providerId="AD" clId="Web-{C5DED615-00AF-4CE5-B6A7-C43D3582ABE7}" dt="2021-03-18T10:24:31.131" v="847" actId="20577"/>
      <pc:docMkLst>
        <pc:docMk/>
      </pc:docMkLst>
      <pc:sldChg chg="modTransition addAnim delAnim modAnim">
        <pc:chgData name="Gabriel Czubak" userId="S::gczubak@sulmierzyce.onmicrosoft.com::a6bc167b-822c-47da-830c-ba1133ffaa04" providerId="AD" clId="Web-{C5DED615-00AF-4CE5-B6A7-C43D3582ABE7}" dt="2021-03-18T09:57:38.186" v="241"/>
        <pc:sldMkLst>
          <pc:docMk/>
          <pc:sldMk cId="3856144342" sldId="256"/>
        </pc:sldMkLst>
      </pc:sldChg>
      <pc:sldChg chg="modSp modTransition addAnim modAnim">
        <pc:chgData name="Gabriel Czubak" userId="S::gczubak@sulmierzyce.onmicrosoft.com::a6bc167b-822c-47da-830c-ba1133ffaa04" providerId="AD" clId="Web-{C5DED615-00AF-4CE5-B6A7-C43D3582ABE7}" dt="2021-03-18T10:05:03.801" v="319" actId="20577"/>
        <pc:sldMkLst>
          <pc:docMk/>
          <pc:sldMk cId="2615381737" sldId="257"/>
        </pc:sldMkLst>
        <pc:spChg chg="mod">
          <ac:chgData name="Gabriel Czubak" userId="S::gczubak@sulmierzyce.onmicrosoft.com::a6bc167b-822c-47da-830c-ba1133ffaa04" providerId="AD" clId="Web-{C5DED615-00AF-4CE5-B6A7-C43D3582ABE7}" dt="2021-03-18T10:05:03.801" v="319" actId="20577"/>
          <ac:spMkLst>
            <pc:docMk/>
            <pc:sldMk cId="2615381737" sldId="257"/>
            <ac:spMk id="3" creationId="{DD6D0309-A24B-45E0-AD55-80E14F60D590}"/>
          </ac:spMkLst>
        </pc:spChg>
      </pc:sldChg>
      <pc:sldChg chg="addSp modSp new mod modTransition setBg addAnim modAnim">
        <pc:chgData name="Gabriel Czubak" userId="S::gczubak@sulmierzyce.onmicrosoft.com::a6bc167b-822c-47da-830c-ba1133ffaa04" providerId="AD" clId="Web-{C5DED615-00AF-4CE5-B6A7-C43D3582ABE7}" dt="2021-03-18T10:24:31.131" v="847" actId="20577"/>
        <pc:sldMkLst>
          <pc:docMk/>
          <pc:sldMk cId="2083147194" sldId="258"/>
        </pc:sldMkLst>
        <pc:spChg chg="mod">
          <ac:chgData name="Gabriel Czubak" userId="S::gczubak@sulmierzyce.onmicrosoft.com::a6bc167b-822c-47da-830c-ba1133ffaa04" providerId="AD" clId="Web-{C5DED615-00AF-4CE5-B6A7-C43D3582ABE7}" dt="2021-03-18T10:13:53.043" v="743" actId="20577"/>
          <ac:spMkLst>
            <pc:docMk/>
            <pc:sldMk cId="2083147194" sldId="258"/>
            <ac:spMk id="2" creationId="{286A64CD-3BC0-45E0-8935-D42E4942231F}"/>
          </ac:spMkLst>
        </pc:spChg>
        <pc:spChg chg="mod">
          <ac:chgData name="Gabriel Czubak" userId="S::gczubak@sulmierzyce.onmicrosoft.com::a6bc167b-822c-47da-830c-ba1133ffaa04" providerId="AD" clId="Web-{C5DED615-00AF-4CE5-B6A7-C43D3582ABE7}" dt="2021-03-18T10:18:43.657" v="812" actId="20577"/>
          <ac:spMkLst>
            <pc:docMk/>
            <pc:sldMk cId="2083147194" sldId="258"/>
            <ac:spMk id="3" creationId="{49F815B1-DD88-4422-816F-4FC8477E2EC8}"/>
          </ac:spMkLst>
        </pc:spChg>
        <pc:spChg chg="add mod">
          <ac:chgData name="Gabriel Czubak" userId="S::gczubak@sulmierzyce.onmicrosoft.com::a6bc167b-822c-47da-830c-ba1133ffaa04" providerId="AD" clId="Web-{C5DED615-00AF-4CE5-B6A7-C43D3582ABE7}" dt="2021-03-18T10:24:31.131" v="847" actId="20577"/>
          <ac:spMkLst>
            <pc:docMk/>
            <pc:sldMk cId="2083147194" sldId="258"/>
            <ac:spMk id="4" creationId="{2AC87F99-1A0B-4254-8A44-9073EA186573}"/>
          </ac:spMkLst>
        </pc:spChg>
        <pc:grpChg chg="add">
          <ac:chgData name="Gabriel Czubak" userId="S::gczubak@sulmierzyce.onmicrosoft.com::a6bc167b-822c-47da-830c-ba1133ffaa04" providerId="AD" clId="Web-{C5DED615-00AF-4CE5-B6A7-C43D3582ABE7}" dt="2021-03-18T10:13:20.434" v="734"/>
          <ac:grpSpMkLst>
            <pc:docMk/>
            <pc:sldMk cId="2083147194" sldId="258"/>
            <ac:grpSpMk id="5" creationId="{9AE4726C-1831-4FE3-9A11-227F0DC2F0BC}"/>
          </ac:grpSpMkLst>
        </pc:grpChg>
        <pc:grpChg chg="add">
          <ac:chgData name="Gabriel Czubak" userId="S::gczubak@sulmierzyce.onmicrosoft.com::a6bc167b-822c-47da-830c-ba1133ffaa04" providerId="AD" clId="Web-{C5DED615-00AF-4CE5-B6A7-C43D3582ABE7}" dt="2021-03-18T10:13:20.434" v="734"/>
          <ac:grpSpMkLst>
            <pc:docMk/>
            <pc:sldMk cId="2083147194" sldId="258"/>
            <ac:grpSpMk id="80" creationId="{E916825F-759B-4F1A-BA80-AF7137691EC5}"/>
          </ac:grpSpMkLst>
        </pc:grpChg>
        <pc:picChg chg="add">
          <ac:chgData name="Gabriel Czubak" userId="S::gczubak@sulmierzyce.onmicrosoft.com::a6bc167b-822c-47da-830c-ba1133ffaa04" providerId="AD" clId="Web-{C5DED615-00AF-4CE5-B6A7-C43D3582ABE7}" dt="2021-03-18T10:13:20.434" v="734"/>
          <ac:picMkLst>
            <pc:docMk/>
            <pc:sldMk cId="2083147194" sldId="258"/>
            <ac:picMk id="5" creationId="{CDA54665-F299-438A-B4F9-A6A141153FCB}"/>
          </ac:picMkLst>
        </pc:picChg>
      </pc:sldChg>
      <pc:sldMasterChg chg="modTransition modSldLayout">
        <pc:chgData name="Gabriel Czubak" userId="S::gczubak@sulmierzyce.onmicrosoft.com::a6bc167b-822c-47da-830c-ba1133ffaa04" providerId="AD" clId="Web-{C5DED615-00AF-4CE5-B6A7-C43D3582ABE7}" dt="2021-03-18T09:56:18.747" v="231"/>
        <pc:sldMasterMkLst>
          <pc:docMk/>
          <pc:sldMasterMk cId="0" sldId="2147483669"/>
        </pc:sldMasterMkLst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68"/>
          </pc:sldLayoutMkLst>
        </pc:sldLayoutChg>
        <pc:sldLayoutChg chg="modTransition">
          <pc:chgData name="Gabriel Czubak" userId="S::gczubak@sulmierzyce.onmicrosoft.com::a6bc167b-822c-47da-830c-ba1133ffaa04" providerId="AD" clId="Web-{C5DED615-00AF-4CE5-B6A7-C43D3582ABE7}" dt="2021-03-18T09:56:18.747" v="231"/>
          <pc:sldLayoutMkLst>
            <pc:docMk/>
            <pc:sldMasterMk cId="0" sldId="2147483648"/>
            <pc:sldLayoutMk cId="0" sldId="2147483670"/>
          </pc:sldLayoutMkLst>
        </pc:sldLayoutChg>
      </pc:sldMasterChg>
    </pc:docChg>
  </pc:docChgLst>
  <pc:docChgLst>
    <pc:chgData name="Gabriel Czubak" userId="S::gczubak@sulmierzyce.onmicrosoft.com::a6bc167b-822c-47da-830c-ba1133ffaa04" providerId="AD" clId="Web-{6371DB6B-A67D-4B12-81DD-9844C1D6B581}"/>
    <pc:docChg chg="addSld modSld">
      <pc:chgData name="Gabriel Czubak" userId="S::gczubak@sulmierzyce.onmicrosoft.com::a6bc167b-822c-47da-830c-ba1133ffaa04" providerId="AD" clId="Web-{6371DB6B-A67D-4B12-81DD-9844C1D6B581}" dt="2021-03-18T10:48:05.987" v="113" actId="20577"/>
      <pc:docMkLst>
        <pc:docMk/>
      </pc:docMkLst>
      <pc:sldChg chg="addSp delSp modSp new mod setBg addAnim">
        <pc:chgData name="Gabriel Czubak" userId="S::gczubak@sulmierzyce.onmicrosoft.com::a6bc167b-822c-47da-830c-ba1133ffaa04" providerId="AD" clId="Web-{6371DB6B-A67D-4B12-81DD-9844C1D6B581}" dt="2021-03-18T10:48:05.987" v="113" actId="20577"/>
        <pc:sldMkLst>
          <pc:docMk/>
          <pc:sldMk cId="1114980692" sldId="259"/>
        </pc:sldMkLst>
        <pc:spChg chg="mod">
          <ac:chgData name="Gabriel Czubak" userId="S::gczubak@sulmierzyce.onmicrosoft.com::a6bc167b-822c-47da-830c-ba1133ffaa04" providerId="AD" clId="Web-{6371DB6B-A67D-4B12-81DD-9844C1D6B581}" dt="2021-03-18T10:45:26.189" v="64" actId="20577"/>
          <ac:spMkLst>
            <pc:docMk/>
            <pc:sldMk cId="1114980692" sldId="259"/>
            <ac:spMk id="2" creationId="{69A4C006-83B3-474A-B970-261ABAEF9A46}"/>
          </ac:spMkLst>
        </pc:spChg>
        <pc:spChg chg="mod">
          <ac:chgData name="Gabriel Czubak" userId="S::gczubak@sulmierzyce.onmicrosoft.com::a6bc167b-822c-47da-830c-ba1133ffaa04" providerId="AD" clId="Web-{6371DB6B-A67D-4B12-81DD-9844C1D6B581}" dt="2021-03-18T10:48:05.987" v="113" actId="20577"/>
          <ac:spMkLst>
            <pc:docMk/>
            <pc:sldMk cId="1114980692" sldId="259"/>
            <ac:spMk id="3" creationId="{2946DE20-3C25-4EB4-9A0A-D96F31301A6D}"/>
          </ac:spMkLst>
        </pc:spChg>
        <pc:grpChg chg="add">
          <ac:chgData name="Gabriel Czubak" userId="S::gczubak@sulmierzyce.onmicrosoft.com::a6bc167b-822c-47da-830c-ba1133ffaa04" providerId="AD" clId="Web-{6371DB6B-A67D-4B12-81DD-9844C1D6B581}" dt="2021-03-18T10:37:27.512" v="27"/>
          <ac:grpSpMkLst>
            <pc:docMk/>
            <pc:sldMk cId="1114980692" sldId="259"/>
            <ac:grpSpMk id="143" creationId="{9795E515-5F57-431F-9A0D-3A0419DF7572}"/>
          </ac:grpSpMkLst>
        </pc:grpChg>
        <pc:grpChg chg="add">
          <ac:chgData name="Gabriel Czubak" userId="S::gczubak@sulmierzyce.onmicrosoft.com::a6bc167b-822c-47da-830c-ba1133ffaa04" providerId="AD" clId="Web-{6371DB6B-A67D-4B12-81DD-9844C1D6B581}" dt="2021-03-18T10:37:27.512" v="27"/>
          <ac:grpSpMkLst>
            <pc:docMk/>
            <pc:sldMk cId="1114980692" sldId="259"/>
            <ac:grpSpMk id="186" creationId="{1351B104-9B78-4A2B-B970-FA8ABE1CE12D}"/>
          </ac:grpSpMkLst>
        </pc:grpChg>
        <pc:grpChg chg="add">
          <ac:chgData name="Gabriel Czubak" userId="S::gczubak@sulmierzyce.onmicrosoft.com::a6bc167b-822c-47da-830c-ba1133ffaa04" providerId="AD" clId="Web-{6371DB6B-A67D-4B12-81DD-9844C1D6B581}" dt="2021-03-18T10:37:27.512" v="27"/>
          <ac:grpSpMkLst>
            <pc:docMk/>
            <pc:sldMk cId="1114980692" sldId="259"/>
            <ac:grpSpMk id="218" creationId="{D4116A08-770E-4DC3-AAB6-E3E8E6CEC832}"/>
          </ac:grpSpMkLst>
        </pc:grpChg>
        <pc:grpChg chg="add">
          <ac:chgData name="Gabriel Czubak" userId="S::gczubak@sulmierzyce.onmicrosoft.com::a6bc167b-822c-47da-830c-ba1133ffaa04" providerId="AD" clId="Web-{6371DB6B-A67D-4B12-81DD-9844C1D6B581}" dt="2021-03-18T10:37:27.512" v="27"/>
          <ac:grpSpMkLst>
            <pc:docMk/>
            <pc:sldMk cId="1114980692" sldId="259"/>
            <ac:grpSpMk id="246" creationId="{77EB1C59-16D1-4C5E-9775-50CB40E022FE}"/>
          </ac:grpSpMkLst>
        </pc:grpChg>
        <pc:picChg chg="add">
          <ac:chgData name="Gabriel Czubak" userId="S::gczubak@sulmierzyce.onmicrosoft.com::a6bc167b-822c-47da-830c-ba1133ffaa04" providerId="AD" clId="Web-{6371DB6B-A67D-4B12-81DD-9844C1D6B581}" dt="2021-03-18T10:37:27.512" v="27"/>
          <ac:picMkLst>
            <pc:docMk/>
            <pc:sldMk cId="1114980692" sldId="259"/>
            <ac:picMk id="4" creationId="{50C065C3-0FE3-4452-B765-CB05BBB2A983}"/>
          </ac:picMkLst>
        </pc:picChg>
        <pc:picChg chg="add del mod">
          <ac:chgData name="Gabriel Czubak" userId="S::gczubak@sulmierzyce.onmicrosoft.com::a6bc167b-822c-47da-830c-ba1133ffaa04" providerId="AD" clId="Web-{6371DB6B-A67D-4B12-81DD-9844C1D6B581}" dt="2021-03-18T10:42:08.468" v="31"/>
          <ac:picMkLst>
            <pc:docMk/>
            <pc:sldMk cId="1114980692" sldId="259"/>
            <ac:picMk id="4" creationId="{5EE8E384-1B33-41F4-9C84-B92BB7501D9B}"/>
          </ac:picMkLst>
        </pc:picChg>
        <pc:picChg chg="add mod">
          <ac:chgData name="Gabriel Czubak" userId="S::gczubak@sulmierzyce.onmicrosoft.com::a6bc167b-822c-47da-830c-ba1133ffaa04" providerId="AD" clId="Web-{6371DB6B-A67D-4B12-81DD-9844C1D6B581}" dt="2021-03-18T10:44:40.048" v="39" actId="1076"/>
          <ac:picMkLst>
            <pc:docMk/>
            <pc:sldMk cId="1114980692" sldId="259"/>
            <ac:picMk id="5" creationId="{25F15712-1B84-45EE-824F-CAECB63B5C24}"/>
          </ac:picMkLst>
        </pc:picChg>
      </pc:sldChg>
    </pc:docChg>
  </pc:docChgLst>
  <pc:docChgLst>
    <pc:chgData name="Gabriel Czubak" userId="S::gczubak@sulmierzyce.onmicrosoft.com::a6bc167b-822c-47da-830c-ba1133ffaa04" providerId="AD" clId="Web-{A08237D9-957B-4A38-B46F-C27B9D6A7920}"/>
    <pc:docChg chg="addSld modSld">
      <pc:chgData name="Gabriel Czubak" userId="S::gczubak@sulmierzyce.onmicrosoft.com::a6bc167b-822c-47da-830c-ba1133ffaa04" providerId="AD" clId="Web-{A08237D9-957B-4A38-B46F-C27B9D6A7920}" dt="2021-03-18T09:39:08.609" v="148" actId="20577"/>
      <pc:docMkLst>
        <pc:docMk/>
      </pc:docMkLst>
      <pc:sldChg chg="addSp modSp mod setBg addAnim">
        <pc:chgData name="Gabriel Czubak" userId="S::gczubak@sulmierzyce.onmicrosoft.com::a6bc167b-822c-47da-830c-ba1133ffaa04" providerId="AD" clId="Web-{A08237D9-957B-4A38-B46F-C27B9D6A7920}" dt="2021-03-18T09:30:48.633" v="58" actId="20577"/>
        <pc:sldMkLst>
          <pc:docMk/>
          <pc:sldMk cId="3856144342" sldId="256"/>
        </pc:sldMkLst>
        <pc:spChg chg="mod">
          <ac:chgData name="Gabriel Czubak" userId="S::gczubak@sulmierzyce.onmicrosoft.com::a6bc167b-822c-47da-830c-ba1133ffaa04" providerId="AD" clId="Web-{A08237D9-957B-4A38-B46F-C27B9D6A7920}" dt="2021-03-18T09:30:48.633" v="58" actId="20577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Gabriel Czubak" userId="S::gczubak@sulmierzyce.onmicrosoft.com::a6bc167b-822c-47da-830c-ba1133ffaa04" providerId="AD" clId="Web-{A08237D9-957B-4A38-B46F-C27B9D6A7920}" dt="2021-03-18T09:28:51.850" v="44" actId="20577"/>
          <ac:spMkLst>
            <pc:docMk/>
            <pc:sldMk cId="3856144342" sldId="256"/>
            <ac:spMk id="3" creationId="{00000000-0000-0000-0000-000000000000}"/>
          </ac:spMkLst>
        </pc:spChg>
        <pc:spChg chg="add mod">
          <ac:chgData name="Gabriel Czubak" userId="S::gczubak@sulmierzyce.onmicrosoft.com::a6bc167b-822c-47da-830c-ba1133ffaa04" providerId="AD" clId="Web-{A08237D9-957B-4A38-B46F-C27B9D6A7920}" dt="2021-03-18T09:30:36.195" v="57" actId="1076"/>
          <ac:spMkLst>
            <pc:docMk/>
            <pc:sldMk cId="3856144342" sldId="256"/>
            <ac:spMk id="4" creationId="{D974D905-CA92-481A-95F0-829FBDFAE643}"/>
          </ac:spMkLst>
        </pc:spChg>
        <pc:spChg chg="add">
          <ac:chgData name="Gabriel Czubak" userId="S::gczubak@sulmierzyce.onmicrosoft.com::a6bc167b-822c-47da-830c-ba1133ffaa04" providerId="AD" clId="Web-{A08237D9-957B-4A38-B46F-C27B9D6A7920}" dt="2021-03-18T09:28:12.131" v="8"/>
          <ac:spMkLst>
            <pc:docMk/>
            <pc:sldMk cId="3856144342" sldId="256"/>
            <ac:spMk id="8" creationId="{B7D4B16D-600A-41A1-8B1B-3727C56C0C9B}"/>
          </ac:spMkLst>
        </pc:spChg>
        <pc:grpChg chg="add">
          <ac:chgData name="Gabriel Czubak" userId="S::gczubak@sulmierzyce.onmicrosoft.com::a6bc167b-822c-47da-830c-ba1133ffaa04" providerId="AD" clId="Web-{A08237D9-957B-4A38-B46F-C27B9D6A7920}" dt="2021-03-18T09:28:12.131" v="8"/>
          <ac:grpSpMkLst>
            <pc:docMk/>
            <pc:sldMk cId="3856144342" sldId="256"/>
            <ac:grpSpMk id="74" creationId="{DE7C35E0-BD19-4AFC-81BF-7A7507E9C94D}"/>
          </ac:grpSpMkLst>
        </pc:grpChg>
        <pc:picChg chg="add">
          <ac:chgData name="Gabriel Czubak" userId="S::gczubak@sulmierzyce.onmicrosoft.com::a6bc167b-822c-47da-830c-ba1133ffaa04" providerId="AD" clId="Web-{A08237D9-957B-4A38-B46F-C27B9D6A7920}" dt="2021-03-18T09:28:12.131" v="8"/>
          <ac:picMkLst>
            <pc:docMk/>
            <pc:sldMk cId="3856144342" sldId="256"/>
            <ac:picMk id="118" creationId="{51039561-92F9-40EE-900B-6AA0F58042A4}"/>
          </ac:picMkLst>
        </pc:picChg>
        <pc:cxnChg chg="add">
          <ac:chgData name="Gabriel Czubak" userId="S::gczubak@sulmierzyce.onmicrosoft.com::a6bc167b-822c-47da-830c-ba1133ffaa04" providerId="AD" clId="Web-{A08237D9-957B-4A38-B46F-C27B9D6A7920}" dt="2021-03-18T09:28:12.131" v="8"/>
          <ac:cxnSpMkLst>
            <pc:docMk/>
            <pc:sldMk cId="3856144342" sldId="256"/>
            <ac:cxnSpMk id="68" creationId="{D902DA06-324A-48CE-8C20-94535480A632}"/>
          </ac:cxnSpMkLst>
        </pc:cxnChg>
      </pc:sldChg>
      <pc:sldChg chg="addSp delSp modSp new mod setBg">
        <pc:chgData name="Gabriel Czubak" userId="S::gczubak@sulmierzyce.onmicrosoft.com::a6bc167b-822c-47da-830c-ba1133ffaa04" providerId="AD" clId="Web-{A08237D9-957B-4A38-B46F-C27B9D6A7920}" dt="2021-03-18T09:39:08.609" v="148" actId="20577"/>
        <pc:sldMkLst>
          <pc:docMk/>
          <pc:sldMk cId="2615381737" sldId="257"/>
        </pc:sldMkLst>
        <pc:spChg chg="mod">
          <ac:chgData name="Gabriel Czubak" userId="S::gczubak@sulmierzyce.onmicrosoft.com::a6bc167b-822c-47da-830c-ba1133ffaa04" providerId="AD" clId="Web-{A08237D9-957B-4A38-B46F-C27B9D6A7920}" dt="2021-03-18T09:34:37.230" v="98" actId="20577"/>
          <ac:spMkLst>
            <pc:docMk/>
            <pc:sldMk cId="2615381737" sldId="257"/>
            <ac:spMk id="2" creationId="{625705A6-4714-4AA7-9F2C-1931ABDAC1FB}"/>
          </ac:spMkLst>
        </pc:spChg>
        <pc:spChg chg="mod">
          <ac:chgData name="Gabriel Czubak" userId="S::gczubak@sulmierzyce.onmicrosoft.com::a6bc167b-822c-47da-830c-ba1133ffaa04" providerId="AD" clId="Web-{A08237D9-957B-4A38-B46F-C27B9D6A7920}" dt="2021-03-18T09:39:08.609" v="148" actId="20577"/>
          <ac:spMkLst>
            <pc:docMk/>
            <pc:sldMk cId="2615381737" sldId="257"/>
            <ac:spMk id="3" creationId="{DD6D0309-A24B-45E0-AD55-80E14F60D590}"/>
          </ac:spMkLst>
        </pc:spChg>
        <pc:spChg chg="add del">
          <ac:chgData name="Gabriel Czubak" userId="S::gczubak@sulmierzyce.onmicrosoft.com::a6bc167b-822c-47da-830c-ba1133ffaa04" providerId="AD" clId="Web-{A08237D9-957B-4A38-B46F-C27B9D6A7920}" dt="2021-03-18T09:32:25.462" v="62"/>
          <ac:spMkLst>
            <pc:docMk/>
            <pc:sldMk cId="2615381737" sldId="257"/>
            <ac:spMk id="8" creationId="{6BFC9644-673A-459F-B3C5-9310A4E50E3B}"/>
          </ac:spMkLst>
        </pc:spChg>
        <pc:spChg chg="add del">
          <ac:chgData name="Gabriel Czubak" userId="S::gczubak@sulmierzyce.onmicrosoft.com::a6bc167b-822c-47da-830c-ba1133ffaa04" providerId="AD" clId="Web-{A08237D9-957B-4A38-B46F-C27B9D6A7920}" dt="2021-03-18T09:32:25.462" v="62"/>
          <ac:spMkLst>
            <pc:docMk/>
            <pc:sldMk cId="2615381737" sldId="257"/>
            <ac:spMk id="39" creationId="{7D1C411D-0818-4640-8657-2AF78250C802}"/>
          </ac:spMkLst>
        </pc:spChg>
        <pc:grpChg chg="add del">
          <ac:chgData name="Gabriel Czubak" userId="S::gczubak@sulmierzyce.onmicrosoft.com::a6bc167b-822c-47da-830c-ba1133ffaa04" providerId="AD" clId="Web-{A08237D9-957B-4A38-B46F-C27B9D6A7920}" dt="2021-03-18T09:32:25.462" v="62"/>
          <ac:grpSpMkLst>
            <pc:docMk/>
            <pc:sldMk cId="2615381737" sldId="257"/>
            <ac:grpSpMk id="10" creationId="{4ADB9295-9645-4BF2-ADFD-75800B7FAD0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7D4B16D-600A-41A1-8B1B-3727C56C0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E7C35E0-BD19-4AFC-81BF-7A7507E9C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1E08D20A-3975-4596-85C6-D467995862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630A9349-BFE4-4720-A229-98DCD3B69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28487744-BBC9-4D40-85B3-0D45003C33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="" xmlns:a16="http://schemas.microsoft.com/office/drawing/2014/main" id="{FAD6EF4D-97BD-46B4-9B5B-CD70971DD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210DCC42-11D2-4162-B47A-869B3F669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DE4880D6-6ECE-4F1B-B474-FE3940D04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A1A39307-F675-49D2-9E45-28DA2AB5C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AC5E23C5-C5D6-4BC3-9531-C0B2D7D29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4D3FC0A7-9672-4B19-8D54-71C3B39F7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9911D04C-3FFB-4D1E-8F59-5C02692E3E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A0178C8F-EF32-4F3D-B022-60A7DE136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EEB2DD25-DE0D-48CE-8218-E4EF12273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13C92E55-66CB-48F7-BF28-5D8ED146BB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CB0B6C7B-4820-48AB-92AF-896559F009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018EECD-4518-458F-989E-6FCAE5AE0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1FB0915F-3C52-468A-87E7-F3EE381DA3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7B184771-5A8E-4ED5-9179-24B19F26C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BC5162D1-D64C-4FBA-BE86-11B27A743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9EFF345C-6A58-4123-B2D1-2ED9E3691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3CE89F7-AE1C-4370-920E-EE04C4124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D6E298F6-F99D-49EF-B614-24D2179C23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="" xmlns:a16="http://schemas.microsoft.com/office/drawing/2014/main" id="{2424FD35-451D-468C-9EB2-8DA350C12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="" xmlns:a16="http://schemas.microsoft.com/office/drawing/2014/main" id="{45BC0C6F-B91F-42CC-9046-522FE8223C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="" xmlns:a16="http://schemas.microsoft.com/office/drawing/2014/main" id="{F88AFBEE-A8B5-4B18-B834-5269F6C13C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="" xmlns:a16="http://schemas.microsoft.com/office/drawing/2014/main" id="{64B0F493-EC69-4C85-87D4-2876282311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="" xmlns:a16="http://schemas.microsoft.com/office/drawing/2014/main" id="{09920E7F-979C-40F6-8FB1-791325A4A4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="" xmlns:a16="http://schemas.microsoft.com/office/drawing/2014/main" id="{1387BCC3-D7BF-443E-B18C-87B696E64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="" xmlns:a16="http://schemas.microsoft.com/office/drawing/2014/main" id="{F1C0670D-9FA2-48D7-AFDB-4438ECC3EE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="" xmlns:a16="http://schemas.microsoft.com/office/drawing/2014/main" id="{34088C0C-CAD1-4E66-A162-1D7020365B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="" xmlns:a16="http://schemas.microsoft.com/office/drawing/2014/main" id="{B8C224A6-72B4-4763-B708-65A321D0D6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="" xmlns:a16="http://schemas.microsoft.com/office/drawing/2014/main" id="{2EE3A964-523C-470B-8B10-09053452C5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="" xmlns:a16="http://schemas.microsoft.com/office/drawing/2014/main" id="{1B87487E-C0EA-4E2A-8FC0-3D4C4F0177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D8B57E7E-D885-4A0B-BBA0-E3BC3A68C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="" xmlns:a16="http://schemas.microsoft.com/office/drawing/2014/main" id="{6FB84573-B84B-4571-A6E5-91CD308E7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="" xmlns:a16="http://schemas.microsoft.com/office/drawing/2014/main" id="{7EE5EE00-E139-4AB9-ACFC-5E39CFA95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="" xmlns:a16="http://schemas.microsoft.com/office/drawing/2014/main" id="{5A38A6AA-6753-4EFE-94BB-96DF73975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="" xmlns:a16="http://schemas.microsoft.com/office/drawing/2014/main" id="{506AB599-570B-4547-97F4-F2C6723014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="" xmlns:a16="http://schemas.microsoft.com/office/drawing/2014/main" id="{9AFDEA1E-DBAB-4507-8D36-786F19A85B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="" xmlns:a16="http://schemas.microsoft.com/office/drawing/2014/main" id="{C824D6F7-0BDF-4C8C-869D-BDDEB07641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="" xmlns:a16="http://schemas.microsoft.com/office/drawing/2014/main" id="{6953C491-AE0F-4D2B-9474-18D5E8B5D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="" xmlns:a16="http://schemas.microsoft.com/office/drawing/2014/main" id="{5B956350-9BDD-4090-B2B6-12C13D1CE2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="" xmlns:a16="http://schemas.microsoft.com/office/drawing/2014/main" id="{ECE31E80-E354-44C3-81E0-4E3E41DDF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="" xmlns:a16="http://schemas.microsoft.com/office/drawing/2014/main" id="{9DFA35DB-5360-405A-A7EB-064E51FBC0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="" xmlns:a16="http://schemas.microsoft.com/office/drawing/2014/main" id="{2DA499BD-4313-4AD1-BE87-4BEF50FEC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="" xmlns:a16="http://schemas.microsoft.com/office/drawing/2014/main" id="{680E4C6D-12D1-417A-A709-EC416D98FA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="" xmlns:a16="http://schemas.microsoft.com/office/drawing/2014/main" id="{C93537B4-09B6-4CC6-92DE-3D3BDAC7A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="" xmlns:a16="http://schemas.microsoft.com/office/drawing/2014/main" id="{5D100FC5-9EA8-4DA7-AFA4-BC60831FD8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="" xmlns:a16="http://schemas.microsoft.com/office/drawing/2014/main" id="{3F10D757-6A3B-4314-9755-419B3738E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="" xmlns:a16="http://schemas.microsoft.com/office/drawing/2014/main" id="{28A4D881-D08B-4AAF-866D-7C31601126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="" xmlns:a16="http://schemas.microsoft.com/office/drawing/2014/main" id="{A666F3F8-571E-483F-9B9F-31EDB91A9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="" xmlns:a16="http://schemas.microsoft.com/office/drawing/2014/main" id="{18305C0F-0A00-450D-92A1-313C724398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="" xmlns:a16="http://schemas.microsoft.com/office/drawing/2014/main" id="{9A5635D8-CCB7-4D16-BB87-B1BC1AC97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="" xmlns:a16="http://schemas.microsoft.com/office/drawing/2014/main" id="{7C10A784-B5EE-4486-96E7-3CC72B93AE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="" xmlns:a16="http://schemas.microsoft.com/office/drawing/2014/main" id="{AE5FA7CA-916C-4A34-A727-E0289D891A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6" name="Picture 2">
            <a:extLst>
              <a:ext uri="{FF2B5EF4-FFF2-40B4-BE49-F238E27FC236}">
                <a16:creationId xmlns="" xmlns:a16="http://schemas.microsoft.com/office/drawing/2014/main" id="{51039561-92F9-40EE-900B-6AA0F58042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/>
              <a:t>Be-</a:t>
            </a:r>
            <a:r>
              <a:rPr lang="en-US" sz="6000" dirty="0" err="1"/>
              <a:t>creo</a:t>
            </a:r>
            <a:r>
              <a:rPr lang="en-US" sz="6000"/>
              <a:t> 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4120030" cy="428783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PROJEKT </a:t>
            </a:r>
            <a:r>
              <a:rPr lang="pl-PL" sz="2400" dirty="0" err="1" smtClean="0"/>
              <a:t>edukacyj</a:t>
            </a:r>
            <a:r>
              <a:rPr lang="en-US" sz="2400" dirty="0" smtClean="0"/>
              <a:t>NY</a:t>
            </a:r>
            <a:endParaRPr lang="pl-PL" sz="2400" dirty="0" smtClean="0"/>
          </a:p>
          <a:p>
            <a:r>
              <a:rPr lang="pl-PL" sz="2400" dirty="0" smtClean="0"/>
              <a:t>NA DYWANIE I Ekranie</a:t>
            </a:r>
            <a:endParaRPr lang="en-US" sz="24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D902DA06-324A-48CE-8C20-94535480A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974D905-CA92-481A-95F0-829FBDFAE643}"/>
              </a:ext>
            </a:extLst>
          </p:cNvPr>
          <p:cNvSpPr txBox="1"/>
          <p:nvPr/>
        </p:nvSpPr>
        <p:spPr>
          <a:xfrm>
            <a:off x="10530510" y="3314"/>
            <a:ext cx="37039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Gabriel Czubak</a:t>
            </a:r>
          </a:p>
        </p:txBody>
      </p:sp>
    </p:spTree>
    <p:extLst>
      <p:ext uri="{BB962C8B-B14F-4D97-AF65-F5344CB8AC3E}">
        <p14:creationId xmlns="" xmlns:p14="http://schemas.microsoft.com/office/powerpoint/2010/main" val="38561443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="" xmlns:a16="http://schemas.microsoft.com/office/drawing/2014/main" id="{CC892AB0-7D6D-4FC9-9105-0CB427161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807353E4-FA19-40CB-8AF8-3A8E6704B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47" name="Freeform 35">
              <a:extLst>
                <a:ext uri="{FF2B5EF4-FFF2-40B4-BE49-F238E27FC236}">
                  <a16:creationId xmlns="" xmlns:a16="http://schemas.microsoft.com/office/drawing/2014/main" id="{697D009D-8E70-460A-BE57-321BB0764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48" name="Freeform 36">
              <a:extLst>
                <a:ext uri="{FF2B5EF4-FFF2-40B4-BE49-F238E27FC236}">
                  <a16:creationId xmlns="" xmlns:a16="http://schemas.microsoft.com/office/drawing/2014/main" id="{D0001F35-F282-403E-8D08-0D204D851F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49" name="Freeform 38">
              <a:extLst>
                <a:ext uri="{FF2B5EF4-FFF2-40B4-BE49-F238E27FC236}">
                  <a16:creationId xmlns="" xmlns:a16="http://schemas.microsoft.com/office/drawing/2014/main" id="{3F8A69A2-2D15-40CD-8C14-A18643ABA5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50" name="Freeform 39">
              <a:extLst>
                <a:ext uri="{FF2B5EF4-FFF2-40B4-BE49-F238E27FC236}">
                  <a16:creationId xmlns="" xmlns:a16="http://schemas.microsoft.com/office/drawing/2014/main" id="{B665CA2A-9D55-4786-9343-EB46672627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51" name="Freeform 40">
              <a:extLst>
                <a:ext uri="{FF2B5EF4-FFF2-40B4-BE49-F238E27FC236}">
                  <a16:creationId xmlns="" xmlns:a16="http://schemas.microsoft.com/office/drawing/2014/main" id="{CEE9BD85-96DF-4CDF-BC0F-C4E46062B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52" name="Rectangle 41">
              <a:extLst>
                <a:ext uri="{FF2B5EF4-FFF2-40B4-BE49-F238E27FC236}">
                  <a16:creationId xmlns="" xmlns:a16="http://schemas.microsoft.com/office/drawing/2014/main" id="{6BB6F5E5-6CA3-4B20-86A7-1174D6E71F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328E69E-CE3D-4110-8BF7-AD3C0C10CB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55" name="Freeform 32">
              <a:extLst>
                <a:ext uri="{FF2B5EF4-FFF2-40B4-BE49-F238E27FC236}">
                  <a16:creationId xmlns="" xmlns:a16="http://schemas.microsoft.com/office/drawing/2014/main" id="{30F84C80-9E12-4460-B88F-D03839F0C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="" xmlns:a16="http://schemas.microsoft.com/office/drawing/2014/main" id="{2F84C18C-5783-48FF-9DE0-FDA327CFC4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="" xmlns:a16="http://schemas.microsoft.com/office/drawing/2014/main" id="{08C6A855-346C-4589-9AD4-5E15BCBC7A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58" name="Freeform 37">
              <a:extLst>
                <a:ext uri="{FF2B5EF4-FFF2-40B4-BE49-F238E27FC236}">
                  <a16:creationId xmlns="" xmlns:a16="http://schemas.microsoft.com/office/drawing/2014/main" id="{7E64BEE6-1157-421C-A02A-47639E4D9F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F64806C9-3599-45A7-BCFF-F762C54276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61" name="Freeform 32">
              <a:extLst>
                <a:ext uri="{FF2B5EF4-FFF2-40B4-BE49-F238E27FC236}">
                  <a16:creationId xmlns="" xmlns:a16="http://schemas.microsoft.com/office/drawing/2014/main" id="{41D6E755-9558-4CAA-8F56-469D231C35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62" name="Freeform 33">
              <a:extLst>
                <a:ext uri="{FF2B5EF4-FFF2-40B4-BE49-F238E27FC236}">
                  <a16:creationId xmlns="" xmlns:a16="http://schemas.microsoft.com/office/drawing/2014/main" id="{8FCD41C4-606C-446C-8C81-6353C6442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63" name="Freeform 34">
              <a:extLst>
                <a:ext uri="{FF2B5EF4-FFF2-40B4-BE49-F238E27FC236}">
                  <a16:creationId xmlns="" xmlns:a16="http://schemas.microsoft.com/office/drawing/2014/main" id="{274CFBE4-CEA6-4C81-BB1E-83E189677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64" name="Freeform 37">
              <a:extLst>
                <a:ext uri="{FF2B5EF4-FFF2-40B4-BE49-F238E27FC236}">
                  <a16:creationId xmlns="" xmlns:a16="http://schemas.microsoft.com/office/drawing/2014/main" id="{24813D3D-7B30-42F2-9065-1B40F140C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1287AC97-A8E8-4B45-A50A-3057A88B4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67" name="Freeform 35">
              <a:extLst>
                <a:ext uri="{FF2B5EF4-FFF2-40B4-BE49-F238E27FC236}">
                  <a16:creationId xmlns="" xmlns:a16="http://schemas.microsoft.com/office/drawing/2014/main" id="{57D70AA8-D36C-4DF9-B7D7-4E2C9BEFD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="" xmlns:a16="http://schemas.microsoft.com/office/drawing/2014/main" id="{74D88556-8C5B-41AF-9FA0-92D27347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="" xmlns:a16="http://schemas.microsoft.com/office/drawing/2014/main" id="{17E00558-8912-48C6-8202-D8A2D854B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70" name="Freeform 39">
              <a:extLst>
                <a:ext uri="{FF2B5EF4-FFF2-40B4-BE49-F238E27FC236}">
                  <a16:creationId xmlns="" xmlns:a16="http://schemas.microsoft.com/office/drawing/2014/main" id="{7E4C092A-90EF-4870-97FC-C2D97FD2CE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71" name="Freeform 40">
              <a:extLst>
                <a:ext uri="{FF2B5EF4-FFF2-40B4-BE49-F238E27FC236}">
                  <a16:creationId xmlns="" xmlns:a16="http://schemas.microsoft.com/office/drawing/2014/main" id="{0C8C091A-4902-4B98-BB6B-AF6FA1174B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72" name="Rectangle 41">
              <a:extLst>
                <a:ext uri="{FF2B5EF4-FFF2-40B4-BE49-F238E27FC236}">
                  <a16:creationId xmlns="" xmlns:a16="http://schemas.microsoft.com/office/drawing/2014/main" id="{50C57AA3-5B6E-4C49-9AE3-D130A25404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29BE04-4454-4832-B83F-10D001BFF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 Diagonal Corner Rectangle 7">
            <a:extLst>
              <a:ext uri="{FF2B5EF4-FFF2-40B4-BE49-F238E27FC236}">
                <a16:creationId xmlns="" xmlns:a16="http://schemas.microsoft.com/office/drawing/2014/main" id="{98714CE9-3C2C-48E1-8B8F-CFB7735C4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AF0F0-A0E0-45D7-B665-08F4BBA4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2849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BE-CREO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FFFFFF"/>
                </a:solidFill>
              </a:rPr>
              <a:t>WIELE MOŻLIWOŚCI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537B9-AF50-4D8B-8B45-5A8C171B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BE-CREO </a:t>
            </a:r>
            <a:r>
              <a:rPr lang="en-US" sz="2000" dirty="0" err="1">
                <a:solidFill>
                  <a:srgbClr val="FFFFFF"/>
                </a:solidFill>
              </a:rPr>
              <a:t>umożliwia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łatwą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współpracę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płytką</a:t>
            </a:r>
            <a:r>
              <a:rPr lang="en-US" sz="2000" dirty="0">
                <a:solidFill>
                  <a:srgbClr val="FFFFFF"/>
                </a:solidFill>
              </a:rPr>
              <a:t> ARDUINO UNO. </a:t>
            </a:r>
            <a:r>
              <a:rPr lang="en-US" sz="2000" dirty="0" err="1">
                <a:solidFill>
                  <a:srgbClr val="FFFFFF"/>
                </a:solidFill>
              </a:rPr>
              <a:t>Dzięki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można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stworzyć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wiele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ciekawych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projektów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takich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jak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ochrona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banku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czy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inteligentny</a:t>
            </a:r>
            <a:r>
              <a:rPr lang="en-US" sz="2000" dirty="0">
                <a:solidFill>
                  <a:srgbClr val="FFFFFF"/>
                </a:solidFill>
              </a:rPr>
              <a:t> dom. </a:t>
            </a:r>
          </a:p>
        </p:txBody>
      </p:sp>
    </p:spTree>
    <p:extLst>
      <p:ext uri="{BB962C8B-B14F-4D97-AF65-F5344CB8AC3E}">
        <p14:creationId xmlns="" xmlns:p14="http://schemas.microsoft.com/office/powerpoint/2010/main" val="1314804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5705A6-4714-4AA7-9F2C-1931ABDA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to jest be-creo kit?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6D0309-A24B-45E0-AD55-80E14F60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BE-CREO KIT to zestaw posiadający płytkę Arduino UNO i nakładkę na nią z wyświetlaczem OLED i gotowymi pinami dla używanych w zestawie przewodów, wraz z wieloma przydatnymi modułami i czujnikami (takimi jak czujnik temperatury, ruchu itd.), a także elementami elektronicznymi (takimi jak serwomechanizm, kolorowe diody </a:t>
            </a:r>
            <a:r>
              <a:rPr lang="pl-PL" dirty="0" smtClean="0"/>
              <a:t>LED </a:t>
            </a:r>
            <a:r>
              <a:rPr lang="pl-PL" dirty="0"/>
              <a:t>itd.). </a:t>
            </a:r>
          </a:p>
        </p:txBody>
      </p:sp>
    </p:spTree>
    <p:extLst>
      <p:ext uri="{BB962C8B-B14F-4D97-AF65-F5344CB8AC3E}">
        <p14:creationId xmlns="" xmlns:p14="http://schemas.microsoft.com/office/powerpoint/2010/main" val="2615381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AE4726C-1831-4FE3-9A11-227F0DC2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651D7F7-8C54-448E-A268-1CBFAD87D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E3B56E94-40E1-489A-98B2-A3238D66A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6A64CD-3BC0-45E0-8935-D42E4942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468" y="-345457"/>
            <a:ext cx="7537990" cy="1799895"/>
          </a:xfrm>
        </p:spPr>
        <p:txBody>
          <a:bodyPr>
            <a:normAutofit/>
          </a:bodyPr>
          <a:lstStyle/>
          <a:p>
            <a:r>
              <a:rPr lang="pl-PL"/>
              <a:t>Jak stworzyć </a:t>
            </a:r>
            <a:br>
              <a:rPr lang="pl-PL"/>
            </a:br>
            <a:r>
              <a:rPr lang="pl-PL"/>
              <a:t>własny projekt </a:t>
            </a:r>
            <a:r>
              <a:rPr lang="pl-PL" err="1"/>
              <a:t>becreo</a:t>
            </a:r>
            <a:r>
              <a:rPr lang="pl-PL"/>
              <a:t>? 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916825F-759B-4F1A-BA80-AF7137691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F64541-DE3B-4DBB-84E1-907956469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9175DCC0-514A-4CA1-AD9A-1BB0FFF1B4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10371924-94D9-48AF-9D5B-6471775BE8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C964FF9-A41A-438C-A22B-62690C98F1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61716CD6-1875-4567-B3E2-364CD0960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31A293D3-7189-453D-AB91-1291AAFF3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87CB4EFE-58B3-4326-9CFB-A2AFADDFA5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249CF4D3-B5A3-4287-BC9D-E9BB8FA6E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4D2515F2-4D11-41AF-A6B1-7D084BEA9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331BCBF4-0DC2-426E-84B3-AE38E403C9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EC8AF156-0BE9-437D-A83B-87364146D0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AC8CB256-3F62-4406-88F5-CE2421FF25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F3E812EB-415E-4B60-B0FB-65386882CE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EB4C95D7-8E6D-45EC-8CA1-9123D718E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83F62FD2-2F62-4495-997C-8BD7F95AB8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B7DFE0F9-22A3-4846-8D4E-0D193BD32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244DAF25-7415-491A-9FF6-E04BC2DC2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7ACA3646-863C-4D00-A58A-62C7FE71C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0EA18B38-BD42-45ED-8458-FB205DBC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45302917-5DBE-4CF2-B52F-478F93FDD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8E61E6FD-D40E-479C-ABE9-2B69AE20D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2F4DEB4F-F824-48D7-AF9B-B5D905DCD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F76CFA02-6090-4464-B573-BCA350C901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51BE8BEC-76C7-41FE-AB76-35194C2442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710F61D4-3B34-45A9-B9B7-CE0373AB4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451F080F-4CFB-4626-87CA-BB4CACA1C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667BBD71-2295-4A66-B76C-F82175C2B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B6644DE8-5BD1-4D5F-B245-0D3A21BCE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A4DE8FD0-E681-4D9C-85C2-BEA4C2B3A0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D46033BD-1026-4388-B926-9D11E1D7C4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1FA74D4C-2E28-42C5-A7FA-3C7D6BD8B7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FADF7B3F-903C-456C-983E-C9868DDAB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033F8698-1549-44AD-8DAD-0055D7B807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="" xmlns:a16="http://schemas.microsoft.com/office/drawing/2014/main" id="{F1BDD4B6-46FD-4048-ADF1-32EADD9E5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="" xmlns:a16="http://schemas.microsoft.com/office/drawing/2014/main" id="{E7F387A7-B3BF-4B1A-BFCA-2D21AD3DF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="" xmlns:a16="http://schemas.microsoft.com/office/drawing/2014/main" id="{7A1B6BC8-EA82-459D-A0E0-4EBE394E71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8B94E190-DDC2-4545-906F-A1699BD73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="" xmlns:a16="http://schemas.microsoft.com/office/drawing/2014/main" id="{D9807239-A5BA-4BB3-9194-BCE3B2F21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04D300FD-DC53-4375-8981-09EA63BCF1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1DF83FFD-4C16-41FD-928F-6E88AFC45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A5B4BC2F-B667-462B-99D8-0C433124AB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="" xmlns:a16="http://schemas.microsoft.com/office/drawing/2014/main" id="{0CBD9EFB-AC61-4674-B75A-56449003CC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="" xmlns:a16="http://schemas.microsoft.com/office/drawing/2014/main" id="{1AD4BBB0-F6A7-451F-BE09-DF619F38E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="" xmlns:a16="http://schemas.microsoft.com/office/drawing/2014/main" id="{A258B285-AE5E-473A-AA72-3C95E1D83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="" xmlns:a16="http://schemas.microsoft.com/office/drawing/2014/main" id="{7BEEDDE5-CB8A-4DF9-858F-4D9462D95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="" xmlns:a16="http://schemas.microsoft.com/office/drawing/2014/main" id="{DA1C731B-9B66-4D65-BF47-04B118107B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="" xmlns:a16="http://schemas.microsoft.com/office/drawing/2014/main" id="{58DBFEC6-C6DC-4B7A-934F-5A79EC32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="" xmlns:a16="http://schemas.microsoft.com/office/drawing/2014/main" id="{9948D8CB-2DBE-4E48-98EA-DF9E2666A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="" xmlns:a16="http://schemas.microsoft.com/office/drawing/2014/main" id="{56AB69F6-9F0B-4AB6-BCA8-AA2FD69E9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="" xmlns:a16="http://schemas.microsoft.com/office/drawing/2014/main" id="{0E7FB426-288D-4B0B-B73B-10CCC0EF4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="" xmlns:a16="http://schemas.microsoft.com/office/drawing/2014/main" id="{A5C59C6B-46C9-48C9-9F57-2EE738B53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="" xmlns:a16="http://schemas.microsoft.com/office/drawing/2014/main" id="{7CE85F33-17DC-4273-B06F-D171094449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5CD001CF-F2C4-4810-A8D9-679F9F89E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="" xmlns:a16="http://schemas.microsoft.com/office/drawing/2014/main" id="{69F4BCDD-D153-40D2-8DD1-2509EE0CE4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9F815B1-DD88-4422-816F-4FC8477E2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620114" cy="15862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/>
              <a:t>Po pierwsze, musimy zbudować odpowiedni mechanizm dla wybranej nakładki tematycznej. Na przykład, dla inteligentnego miasta trzeba dołączyć czerwoną i zieloną diodę na przejściu dla pieszych, przymocować czujniki natężenia światła, zbudować oświetlenie drogowe z żółtej diody i tak dalej.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2AC87F99-1A0B-4254-8A44-9073EA186573}"/>
              </a:ext>
            </a:extLst>
          </p:cNvPr>
          <p:cNvSpPr txBox="1"/>
          <p:nvPr/>
        </p:nvSpPr>
        <p:spPr>
          <a:xfrm>
            <a:off x="4972280" y="3833870"/>
            <a:ext cx="649811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Dopiero później, przymocowując Arduino </a:t>
            </a:r>
            <a:r>
              <a:rPr lang="pl-PL" dirty="0" err="1"/>
              <a:t>Uno</a:t>
            </a:r>
            <a:r>
              <a:rPr lang="pl-PL" dirty="0"/>
              <a:t> do naszej planszy z mechanizmem, płytkę możemy podłączyć do komputera i napisać odpowiedni program. Do programowania, kompilowania i wgrywania napisanego przez nas szkicu służy aplikacja </a:t>
            </a:r>
            <a:r>
              <a:rPr lang="pl-PL" dirty="0" err="1"/>
              <a:t>BeCREO</a:t>
            </a:r>
            <a:r>
              <a:rPr lang="pl-PL" dirty="0"/>
              <a:t>, w której możemy wybrać programowanie bloczkowe bądź edytować kod w środowisku Arduino (język programowania to C++).</a:t>
            </a:r>
            <a:r>
              <a:rPr lang="en-US" dirty="0"/>
              <a:t>​</a:t>
            </a:r>
          </a:p>
        </p:txBody>
      </p:sp>
      <p:pic>
        <p:nvPicPr>
          <p:cNvPr id="122" name="Picture 122">
            <a:extLst>
              <a:ext uri="{FF2B5EF4-FFF2-40B4-BE49-F238E27FC236}">
                <a16:creationId xmlns="" xmlns:a16="http://schemas.microsoft.com/office/drawing/2014/main" id="{059C6E8F-B59E-439A-893A-62E6AB591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73078" y="-29341"/>
            <a:ext cx="10330068" cy="7463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14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0C065C3-0FE3-4452-B765-CB05BBB2A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795E515-5F57-431F-9A0D-3A0419DF7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D45BCBFE-0478-4767-BF2E-FC2C548BA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E903928F-F6DA-470C-81A0-CF7D9DE03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ADA095F6-E326-4450-A2D6-DB2BF989B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="" xmlns:a16="http://schemas.microsoft.com/office/drawing/2014/main" id="{6B067F9A-FDF2-49EC-B4FF-CD4B90F789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F1331213-D19D-49FC-8616-168A14565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2ADFE242-96FC-4A14-8C59-90CD6DE1D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6A97B7BC-40BD-494B-9C6B-AF3045559A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3D7F35CF-F44C-491F-904D-A31ED83213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84D9BF7E-18C2-452C-B139-4ED58D7A0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700A6223-AD38-426F-A6FE-7926CAEF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D172AA94-449F-45EB-94E6-67C186C32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A7D4F697-8937-4F4C-83C5-770B3FCB82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10AF1D59-5117-4D47-8414-4BB61F944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2387DC33-88B3-4718-8C94-41659EA33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D4E7EC64-4763-4F04-B2E4-E400364D72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581717DF-9FD4-47CB-9579-E34DF7E87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BCD8EF50-6E58-4B2D-90B6-AFF236A73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6524A268-142A-4CBF-BB8B-DC1FCBC8F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56A0E6F3-B76B-4813-B44B-56CE11A8A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A74CED8D-B902-4B76-9CC8-30A09B2F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ED007BD7-ED56-4566-B1FF-707160024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="" xmlns:a16="http://schemas.microsoft.com/office/drawing/2014/main" id="{90AD48D2-5BC8-4C80-B126-B1A20124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="" xmlns:a16="http://schemas.microsoft.com/office/drawing/2014/main" id="{BE14C82F-9F35-4D61-B758-7BCE32DEC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="" xmlns:a16="http://schemas.microsoft.com/office/drawing/2014/main" id="{6540CE06-9028-497A-AC64-CF0ED60A7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="" xmlns:a16="http://schemas.microsoft.com/office/drawing/2014/main" id="{A4825B3B-52CD-4F08-BA02-6C2B0EFEDE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="" xmlns:a16="http://schemas.microsoft.com/office/drawing/2014/main" id="{6877A5EF-B8B8-44D3-AA57-4BBF89206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="" xmlns:a16="http://schemas.microsoft.com/office/drawing/2014/main" id="{00BB365C-9180-4208-92CF-AB6A88848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="" xmlns:a16="http://schemas.microsoft.com/office/drawing/2014/main" id="{8D1134D2-53A6-41D5-AC1A-5254A2FBD0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="" xmlns:a16="http://schemas.microsoft.com/office/drawing/2014/main" id="{24C7FA73-07CD-479A-9B9E-DAD4D3B2B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="" xmlns:a16="http://schemas.microsoft.com/office/drawing/2014/main" id="{AB24DF92-B081-4701-B58D-913261A00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="" xmlns:a16="http://schemas.microsoft.com/office/drawing/2014/main" id="{AB4DF275-6B82-4AA9-A7A9-138E631E30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="" xmlns:a16="http://schemas.microsoft.com/office/drawing/2014/main" id="{972A3812-16AD-453E-B1E6-9F39894F7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="" xmlns:a16="http://schemas.microsoft.com/office/drawing/2014/main" id="{8FB6759A-BAD8-4073-86A2-6DDD73DE2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="" xmlns:a16="http://schemas.microsoft.com/office/drawing/2014/main" id="{9FCCB0F4-1178-47C1-9EE2-234EA715C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="" xmlns:a16="http://schemas.microsoft.com/office/drawing/2014/main" id="{CB01BF0B-7EB0-4C18-80BE-20D2EAC048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="" xmlns:a16="http://schemas.microsoft.com/office/drawing/2014/main" id="{3266E9DA-C937-48E0-8F98-90A467760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="" xmlns:a16="http://schemas.microsoft.com/office/drawing/2014/main" id="{A8A9C00D-0425-4E68-A1DE-BCE5BD6BB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="" xmlns:a16="http://schemas.microsoft.com/office/drawing/2014/main" id="{46230904-E744-4B55-84FF-826A6B737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="" xmlns:a16="http://schemas.microsoft.com/office/drawing/2014/main" id="{D4291668-8AF0-4784-BC06-870768F53F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="" xmlns:a16="http://schemas.microsoft.com/office/drawing/2014/main" id="{D917DCBD-774B-4AAF-92AE-D18289FFC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="" xmlns:a16="http://schemas.microsoft.com/office/drawing/2014/main" id="{9E50122E-0F19-4D65-9CB2-E22C3EA84A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="" xmlns:a16="http://schemas.microsoft.com/office/drawing/2014/main" id="{BC28A765-6E8B-4352-BD0C-35474F70AC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="" xmlns:a16="http://schemas.microsoft.com/office/drawing/2014/main" id="{0AC30A17-F494-44EB-9817-1B8B255CE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="" xmlns:a16="http://schemas.microsoft.com/office/drawing/2014/main" id="{6088D59F-32BD-4932-9C22-9AA0FCDA7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="" xmlns:a16="http://schemas.microsoft.com/office/drawing/2014/main" id="{B18BBE45-5F21-47FA-B291-AC802D715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="" xmlns:a16="http://schemas.microsoft.com/office/drawing/2014/main" id="{A1BD992D-1C4B-4E69-A627-A45D8958E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="" xmlns:a16="http://schemas.microsoft.com/office/drawing/2014/main" id="{571C0498-7105-455E-8B0A-233F850F1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="" xmlns:a16="http://schemas.microsoft.com/office/drawing/2014/main" id="{F6FA78CC-C0B1-422F-B535-05580A971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="" xmlns:a16="http://schemas.microsoft.com/office/drawing/2014/main" id="{49A1BACF-EE5E-46F8-8968-D4CF18BC01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="" xmlns:a16="http://schemas.microsoft.com/office/drawing/2014/main" id="{0AF8DFAF-8AF7-453E-AED7-89E59FBD7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="" xmlns:a16="http://schemas.microsoft.com/office/drawing/2014/main" id="{F8C26D97-8DA4-4556-92E4-2AE66B36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="" xmlns:a16="http://schemas.microsoft.com/office/drawing/2014/main" id="{EEF9D855-A8A7-44CC-919C-BEA327F254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="" xmlns:a16="http://schemas.microsoft.com/office/drawing/2014/main" id="{11F0B045-803C-4067-A182-066EEB2C4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="" xmlns:a16="http://schemas.microsoft.com/office/drawing/2014/main" id="{3C1FCACB-EFEF-4B54-99A6-E327A637C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1351B104-9B78-4A2B-B970-FA8ABE1CE1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3A130E84-D02F-40FB-9BEB-5202392713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="" xmlns:a16="http://schemas.microsoft.com/office/drawing/2014/main" id="{5E142BFD-7D75-4518-BBDF-27C00AB4BC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9A4C006-83B3-474A-B970-261ABAE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125" y="213473"/>
            <a:ext cx="7660909" cy="8360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err="1"/>
              <a:t>Mój</a:t>
            </a:r>
            <a:r>
              <a:rPr lang="en-US" sz="4800"/>
              <a:t> </a:t>
            </a:r>
            <a:r>
              <a:rPr lang="en-US" sz="4800" err="1"/>
              <a:t>projekt</a:t>
            </a:r>
            <a:r>
              <a:rPr lang="en-US" sz="4800"/>
              <a:t> w be-</a:t>
            </a:r>
            <a:r>
              <a:rPr lang="en-US" sz="4800" err="1"/>
              <a:t>creo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946DE20-3C25-4EB4-9A0A-D96F3130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148" y="1352761"/>
            <a:ext cx="6900778" cy="5061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Ja stworzyłem 2 projekty w zestawie BE-CREO KIT. Jednym z nich była stacja pogodowa, która posiadała takie elementy elektroniczne jak czujnik temperatury, serwomechanizm, czerwone, żółte i zielone diody led, brzęczyk (tak zwany </a:t>
            </a:r>
            <a:r>
              <a:rPr lang="pl-PL" sz="2000" err="1">
                <a:ea typeface="+mn-lt"/>
                <a:cs typeface="+mn-lt"/>
              </a:rPr>
              <a:t>buzzer</a:t>
            </a:r>
            <a:r>
              <a:rPr lang="pl-PL" sz="2000">
                <a:ea typeface="+mn-lt"/>
                <a:cs typeface="+mn-lt"/>
              </a:rPr>
              <a:t>), czy przycisk.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2000" cap="all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F15712-1B84-45EE-824F-CAECB63B5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5" r="15335"/>
          <a:stretch/>
        </p:blipFill>
        <p:spPr>
          <a:xfrm>
            <a:off x="-2337502" y="10"/>
            <a:ext cx="6331115" cy="684881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D4116A08-770E-4DC3-AAB6-E3E8E6CEC8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2" name="Rectangle 5">
              <a:extLst>
                <a:ext uri="{FF2B5EF4-FFF2-40B4-BE49-F238E27FC236}">
                  <a16:creationId xmlns="" xmlns:a16="http://schemas.microsoft.com/office/drawing/2014/main" id="{6ADECFB2-F615-49A9-A242-A3D04CADB0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="" xmlns:a16="http://schemas.microsoft.com/office/drawing/2014/main" id="{8E1F3AC6-5FF1-401B-91E4-180D1D356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="" xmlns:a16="http://schemas.microsoft.com/office/drawing/2014/main" id="{72BC7A9D-387B-4877-B8E6-E8ABA6B265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8">
              <a:extLst>
                <a:ext uri="{FF2B5EF4-FFF2-40B4-BE49-F238E27FC236}">
                  <a16:creationId xmlns="" xmlns:a16="http://schemas.microsoft.com/office/drawing/2014/main" id="{9114560A-27D6-469D-992E-33A55B40BA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="" xmlns:a16="http://schemas.microsoft.com/office/drawing/2014/main" id="{CBF136EF-7DC2-47D2-974C-70044B5E9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="" xmlns:a16="http://schemas.microsoft.com/office/drawing/2014/main" id="{6B03084D-F566-41C4-BE37-870FB5A0D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049DC21B-8236-4901-9ADD-E3167ABDE9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="" xmlns:a16="http://schemas.microsoft.com/office/drawing/2014/main" id="{304F4FEB-8B5B-45BA-988C-5FBF41059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="" xmlns:a16="http://schemas.microsoft.com/office/drawing/2014/main" id="{E88E24C8-3D76-4C2F-84D1-BC3C2AACA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="" xmlns:a16="http://schemas.microsoft.com/office/drawing/2014/main" id="{91C91468-4F8A-42F1-9505-02D9241787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="" xmlns:a16="http://schemas.microsoft.com/office/drawing/2014/main" id="{C22581B1-C426-4189-85D6-C499D6982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="" xmlns:a16="http://schemas.microsoft.com/office/drawing/2014/main" id="{29DFD4C4-0517-4A6B-B423-E55582618D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="" xmlns:a16="http://schemas.microsoft.com/office/drawing/2014/main" id="{7ACD84D3-D09D-4C94-99D5-51713A1D6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="" xmlns:a16="http://schemas.microsoft.com/office/drawing/2014/main" id="{37C2AEAB-1CC9-4A9A-8303-E1E0C12168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="" xmlns:a16="http://schemas.microsoft.com/office/drawing/2014/main" id="{20ABD348-58FE-4371-AE12-C66FF8CAC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="" xmlns:a16="http://schemas.microsoft.com/office/drawing/2014/main" id="{408E0FAA-F0C5-4CB1-95FE-D3D96830F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="" xmlns:a16="http://schemas.microsoft.com/office/drawing/2014/main" id="{F83C789F-2881-4822-A724-567720953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="" xmlns:a16="http://schemas.microsoft.com/office/drawing/2014/main" id="{6B039120-5C84-4A03-9ADD-32EA6E5D44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="" xmlns:a16="http://schemas.microsoft.com/office/drawing/2014/main" id="{440E956F-26EB-40C6-B500-1A4BB4ABF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="" xmlns:a16="http://schemas.microsoft.com/office/drawing/2014/main" id="{D2449A75-05DC-4791-90F1-335CC6732C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="" xmlns:a16="http://schemas.microsoft.com/office/drawing/2014/main" id="{2A0F57CD-8F34-4F1D-BFF3-1293522501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6">
              <a:extLst>
                <a:ext uri="{FF2B5EF4-FFF2-40B4-BE49-F238E27FC236}">
                  <a16:creationId xmlns="" xmlns:a16="http://schemas.microsoft.com/office/drawing/2014/main" id="{DB0DDCCE-FA18-4790-8F10-67FC66172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7">
              <a:extLst>
                <a:ext uri="{FF2B5EF4-FFF2-40B4-BE49-F238E27FC236}">
                  <a16:creationId xmlns="" xmlns:a16="http://schemas.microsoft.com/office/drawing/2014/main" id="{750A8178-D049-42D4-BA77-A262FE55F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8">
              <a:extLst>
                <a:ext uri="{FF2B5EF4-FFF2-40B4-BE49-F238E27FC236}">
                  <a16:creationId xmlns="" xmlns:a16="http://schemas.microsoft.com/office/drawing/2014/main" id="{B33B9383-8846-404B-85BE-E43F07737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9">
              <a:extLst>
                <a:ext uri="{FF2B5EF4-FFF2-40B4-BE49-F238E27FC236}">
                  <a16:creationId xmlns="" xmlns:a16="http://schemas.microsoft.com/office/drawing/2014/main" id="{79468103-A660-495B-BFDF-8E7D98A0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0">
              <a:extLst>
                <a:ext uri="{FF2B5EF4-FFF2-40B4-BE49-F238E27FC236}">
                  <a16:creationId xmlns="" xmlns:a16="http://schemas.microsoft.com/office/drawing/2014/main" id="{06F4CC44-94E1-47AF-893C-19C4A4AB40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1">
              <a:extLst>
                <a:ext uri="{FF2B5EF4-FFF2-40B4-BE49-F238E27FC236}">
                  <a16:creationId xmlns="" xmlns:a16="http://schemas.microsoft.com/office/drawing/2014/main" id="{E87F601E-2166-4FAE-AF96-2A1B17E46E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2">
              <a:extLst>
                <a:ext uri="{FF2B5EF4-FFF2-40B4-BE49-F238E27FC236}">
                  <a16:creationId xmlns="" xmlns:a16="http://schemas.microsoft.com/office/drawing/2014/main" id="{DCDE2745-7AA5-416B-AC78-93C6EAE5D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33">
              <a:extLst>
                <a:ext uri="{FF2B5EF4-FFF2-40B4-BE49-F238E27FC236}">
                  <a16:creationId xmlns="" xmlns:a16="http://schemas.microsoft.com/office/drawing/2014/main" id="{7D5F7E44-496F-4025-AFD8-7EEC67AC1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34">
              <a:extLst>
                <a:ext uri="{FF2B5EF4-FFF2-40B4-BE49-F238E27FC236}">
                  <a16:creationId xmlns="" xmlns:a16="http://schemas.microsoft.com/office/drawing/2014/main" id="{FA8ED221-FD77-4CD0-A9B9-3F97E40DCD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5">
              <a:extLst>
                <a:ext uri="{FF2B5EF4-FFF2-40B4-BE49-F238E27FC236}">
                  <a16:creationId xmlns="" xmlns:a16="http://schemas.microsoft.com/office/drawing/2014/main" id="{94922F75-95BC-435D-B4BB-BCE65BACCE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6">
              <a:extLst>
                <a:ext uri="{FF2B5EF4-FFF2-40B4-BE49-F238E27FC236}">
                  <a16:creationId xmlns="" xmlns:a16="http://schemas.microsoft.com/office/drawing/2014/main" id="{CFB94884-EF28-419D-9147-20B2C9B1AB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7">
              <a:extLst>
                <a:ext uri="{FF2B5EF4-FFF2-40B4-BE49-F238E27FC236}">
                  <a16:creationId xmlns="" xmlns:a16="http://schemas.microsoft.com/office/drawing/2014/main" id="{94C72871-F5AC-46D1-97EF-94E4070A70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8">
              <a:extLst>
                <a:ext uri="{FF2B5EF4-FFF2-40B4-BE49-F238E27FC236}">
                  <a16:creationId xmlns="" xmlns:a16="http://schemas.microsoft.com/office/drawing/2014/main" id="{03ED1B15-6247-43B3-BEAE-DB699DE297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9">
              <a:extLst>
                <a:ext uri="{FF2B5EF4-FFF2-40B4-BE49-F238E27FC236}">
                  <a16:creationId xmlns="" xmlns:a16="http://schemas.microsoft.com/office/drawing/2014/main" id="{FA3EA466-B483-4B4A-9FCB-9FFA8E538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0">
              <a:extLst>
                <a:ext uri="{FF2B5EF4-FFF2-40B4-BE49-F238E27FC236}">
                  <a16:creationId xmlns="" xmlns:a16="http://schemas.microsoft.com/office/drawing/2014/main" id="{CCE5E17C-696E-46EB-B70D-586274216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1">
              <a:extLst>
                <a:ext uri="{FF2B5EF4-FFF2-40B4-BE49-F238E27FC236}">
                  <a16:creationId xmlns="" xmlns:a16="http://schemas.microsoft.com/office/drawing/2014/main" id="{AB6022EC-6D09-4098-9A97-5A911C08C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2">
              <a:extLst>
                <a:ext uri="{FF2B5EF4-FFF2-40B4-BE49-F238E27FC236}">
                  <a16:creationId xmlns="" xmlns:a16="http://schemas.microsoft.com/office/drawing/2014/main" id="{7E18073E-1315-4400-ABD9-C34AEAFBF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3">
              <a:extLst>
                <a:ext uri="{FF2B5EF4-FFF2-40B4-BE49-F238E27FC236}">
                  <a16:creationId xmlns="" xmlns:a16="http://schemas.microsoft.com/office/drawing/2014/main" id="{5510509E-411D-4F1B-BDC6-3E5666896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4">
              <a:extLst>
                <a:ext uri="{FF2B5EF4-FFF2-40B4-BE49-F238E27FC236}">
                  <a16:creationId xmlns="" xmlns:a16="http://schemas.microsoft.com/office/drawing/2014/main" id="{46F1A7E1-EC01-4288-87AE-C3B6434BD0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5">
              <a:extLst>
                <a:ext uri="{FF2B5EF4-FFF2-40B4-BE49-F238E27FC236}">
                  <a16:creationId xmlns="" xmlns:a16="http://schemas.microsoft.com/office/drawing/2014/main" id="{F7BBA432-5463-415B-BA54-3AA2B92D28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46">
              <a:extLst>
                <a:ext uri="{FF2B5EF4-FFF2-40B4-BE49-F238E27FC236}">
                  <a16:creationId xmlns="" xmlns:a16="http://schemas.microsoft.com/office/drawing/2014/main" id="{66E19F01-137B-4A95-9313-CE6F778066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7">
              <a:extLst>
                <a:ext uri="{FF2B5EF4-FFF2-40B4-BE49-F238E27FC236}">
                  <a16:creationId xmlns="" xmlns:a16="http://schemas.microsoft.com/office/drawing/2014/main" id="{38C0AACC-51F2-424F-9988-F3B621941C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8">
              <a:extLst>
                <a:ext uri="{FF2B5EF4-FFF2-40B4-BE49-F238E27FC236}">
                  <a16:creationId xmlns="" xmlns:a16="http://schemas.microsoft.com/office/drawing/2014/main" id="{7364A775-01A6-4012-88CF-58FDDBE4CB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9">
              <a:extLst>
                <a:ext uri="{FF2B5EF4-FFF2-40B4-BE49-F238E27FC236}">
                  <a16:creationId xmlns="" xmlns:a16="http://schemas.microsoft.com/office/drawing/2014/main" id="{C8C770C5-535A-4F1B-81CA-FD6F32C09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0">
              <a:extLst>
                <a:ext uri="{FF2B5EF4-FFF2-40B4-BE49-F238E27FC236}">
                  <a16:creationId xmlns="" xmlns:a16="http://schemas.microsoft.com/office/drawing/2014/main" id="{55F9C3EF-BEB8-4836-8DE0-319E54496E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1">
              <a:extLst>
                <a:ext uri="{FF2B5EF4-FFF2-40B4-BE49-F238E27FC236}">
                  <a16:creationId xmlns="" xmlns:a16="http://schemas.microsoft.com/office/drawing/2014/main" id="{0976D9A1-85FC-406B-8AEA-AE3C056A4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2">
              <a:extLst>
                <a:ext uri="{FF2B5EF4-FFF2-40B4-BE49-F238E27FC236}">
                  <a16:creationId xmlns="" xmlns:a16="http://schemas.microsoft.com/office/drawing/2014/main" id="{68BC6126-2A3A-4F1D-A565-BEF620660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3">
              <a:extLst>
                <a:ext uri="{FF2B5EF4-FFF2-40B4-BE49-F238E27FC236}">
                  <a16:creationId xmlns="" xmlns:a16="http://schemas.microsoft.com/office/drawing/2014/main" id="{D8C7B98D-F83E-485D-B01D-270242E8FD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4">
              <a:extLst>
                <a:ext uri="{FF2B5EF4-FFF2-40B4-BE49-F238E27FC236}">
                  <a16:creationId xmlns="" xmlns:a16="http://schemas.microsoft.com/office/drawing/2014/main" id="{93D5E722-D236-478A-A13F-8FA4141D9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5">
              <a:extLst>
                <a:ext uri="{FF2B5EF4-FFF2-40B4-BE49-F238E27FC236}">
                  <a16:creationId xmlns="" xmlns:a16="http://schemas.microsoft.com/office/drawing/2014/main" id="{ABE1456F-F283-4BD5-A1B9-EF2423B682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6">
              <a:extLst>
                <a:ext uri="{FF2B5EF4-FFF2-40B4-BE49-F238E27FC236}">
                  <a16:creationId xmlns="" xmlns:a16="http://schemas.microsoft.com/office/drawing/2014/main" id="{E4D1AC66-8164-4BBC-89D5-69FE7A4FC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7">
              <a:extLst>
                <a:ext uri="{FF2B5EF4-FFF2-40B4-BE49-F238E27FC236}">
                  <a16:creationId xmlns="" xmlns:a16="http://schemas.microsoft.com/office/drawing/2014/main" id="{845A8868-488C-447D-979F-7E01B82AC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8">
              <a:extLst>
                <a:ext uri="{FF2B5EF4-FFF2-40B4-BE49-F238E27FC236}">
                  <a16:creationId xmlns="" xmlns:a16="http://schemas.microsoft.com/office/drawing/2014/main" id="{948639B9-9B88-432B-914E-6B70BAEB1D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77EB1C59-16D1-4C5E-9775-50CB40E022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8" name="Freeform 32">
              <a:extLst>
                <a:ext uri="{FF2B5EF4-FFF2-40B4-BE49-F238E27FC236}">
                  <a16:creationId xmlns="" xmlns:a16="http://schemas.microsoft.com/office/drawing/2014/main" id="{08680D14-7FE7-4522-B5EE-76447F833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3">
              <a:extLst>
                <a:ext uri="{FF2B5EF4-FFF2-40B4-BE49-F238E27FC236}">
                  <a16:creationId xmlns="" xmlns:a16="http://schemas.microsoft.com/office/drawing/2014/main" id="{D82C01B5-EC9C-4883-B130-115321E8B3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4">
              <a:extLst>
                <a:ext uri="{FF2B5EF4-FFF2-40B4-BE49-F238E27FC236}">
                  <a16:creationId xmlns="" xmlns:a16="http://schemas.microsoft.com/office/drawing/2014/main" id="{DBBE5E83-362F-4EA7-A96D-0BC830A217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5">
              <a:extLst>
                <a:ext uri="{FF2B5EF4-FFF2-40B4-BE49-F238E27FC236}">
                  <a16:creationId xmlns="" xmlns:a16="http://schemas.microsoft.com/office/drawing/2014/main" id="{3971FE03-8B37-43AF-8842-8D4411C3C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6">
              <a:extLst>
                <a:ext uri="{FF2B5EF4-FFF2-40B4-BE49-F238E27FC236}">
                  <a16:creationId xmlns="" xmlns:a16="http://schemas.microsoft.com/office/drawing/2014/main" id="{8E4E3D41-4CF7-4D15-854A-C4330D3900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7">
              <a:extLst>
                <a:ext uri="{FF2B5EF4-FFF2-40B4-BE49-F238E27FC236}">
                  <a16:creationId xmlns="" xmlns:a16="http://schemas.microsoft.com/office/drawing/2014/main" id="{78B649D7-3C5D-462D-B06A-D065135FE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8">
              <a:extLst>
                <a:ext uri="{FF2B5EF4-FFF2-40B4-BE49-F238E27FC236}">
                  <a16:creationId xmlns="" xmlns:a16="http://schemas.microsoft.com/office/drawing/2014/main" id="{7A3DDEF1-D28A-48D9-8E48-B2003DF2E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9">
              <a:extLst>
                <a:ext uri="{FF2B5EF4-FFF2-40B4-BE49-F238E27FC236}">
                  <a16:creationId xmlns="" xmlns:a16="http://schemas.microsoft.com/office/drawing/2014/main" id="{4A56A02B-D000-45AB-B7DB-E47CA8E77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0">
              <a:extLst>
                <a:ext uri="{FF2B5EF4-FFF2-40B4-BE49-F238E27FC236}">
                  <a16:creationId xmlns="" xmlns:a16="http://schemas.microsoft.com/office/drawing/2014/main" id="{343CE08B-7325-4244-99EA-5E58C982DB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Rectangle 41">
              <a:extLst>
                <a:ext uri="{FF2B5EF4-FFF2-40B4-BE49-F238E27FC236}">
                  <a16:creationId xmlns="" xmlns:a16="http://schemas.microsoft.com/office/drawing/2014/main" id="{7F08E29E-A67F-410A-A810-7000201BFA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EA31EE2A-07F6-4574-891B-F2162777A588}"/>
              </a:ext>
            </a:extLst>
          </p:cNvPr>
          <p:cNvSpPr txBox="1"/>
          <p:nvPr/>
        </p:nvSpPr>
        <p:spPr>
          <a:xfrm>
            <a:off x="4376530" y="3424029"/>
            <a:ext cx="698389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/>
              <a:t>Temperatura zmierzona przez czujnik temperatury była ukazywana na tarczy wskaźnika serwomechanizmu, a także na wyświetlaczu OLED. Gdy temperatura była równa pokojowej, świeciła się żółta dioda </a:t>
            </a:r>
            <a:r>
              <a:rPr lang="pl-PL" sz="2000" err="1"/>
              <a:t>led</a:t>
            </a:r>
            <a:r>
              <a:rPr lang="pl-PL" sz="2000"/>
              <a:t>. Za to gdy temperatura przekraczała średnią, zapalała się czerwona lampka. Brzęczyk zaś sygnalizował na przykład włączenie programu bądź wysoką temperaturę. Przyciskiem było można zresetować program.</a:t>
            </a:r>
            <a:r>
              <a:rPr lang="en-US" sz="2000"/>
              <a:t>​</a:t>
            </a:r>
          </a:p>
        </p:txBody>
      </p:sp>
    </p:spTree>
    <p:extLst>
      <p:ext uri="{BB962C8B-B14F-4D97-AF65-F5344CB8AC3E}">
        <p14:creationId xmlns="" xmlns:p14="http://schemas.microsoft.com/office/powerpoint/2010/main" val="1114980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5705A6-4714-4AA7-9F2C-1931ABDA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DRUGI PROJEKT - WYŚCIGI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6D0309-A24B-45E0-AD55-80E14F60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Moim drugim projektem w </a:t>
            </a:r>
            <a:r>
              <a:rPr lang="pl-PL" dirty="0" err="1"/>
              <a:t>BE-CREO</a:t>
            </a:r>
            <a:r>
              <a:rPr lang="pl-PL" dirty="0"/>
              <a:t> KIT była plansza, która mogła zostać wykorzystana do rozpoczynania wyścigów, bądź jako przejście dla pieszych. Posiadała ona 3 diody </a:t>
            </a:r>
            <a:r>
              <a:rPr lang="pl-PL" dirty="0" smtClean="0"/>
              <a:t>LED, </a:t>
            </a:r>
            <a:r>
              <a:rPr lang="pl-PL" dirty="0"/>
              <a:t>brzęczyk, a także czujnik natężenia światła i czerwony przycisk. Kiedy przycisk został naciśnięty, włączał się tryb odliczania. Cyfry na wyświetlaczu wraz ze światłami (diodami </a:t>
            </a:r>
            <a:r>
              <a:rPr lang="pl-PL" dirty="0" smtClean="0"/>
              <a:t>LED) </a:t>
            </a:r>
            <a:r>
              <a:rPr lang="pl-PL" dirty="0"/>
              <a:t>odliczały do startu, a brzęczyk wysokim dźwiękiem sygnalizował rozpoczęcie wyścigu. Czujnik natężenia światła sprawdzał, czy zaistniałe warunki są odpowiednie (nie jest zbyt ciemno) by zacząć wyścig.</a:t>
            </a:r>
          </a:p>
        </p:txBody>
      </p:sp>
    </p:spTree>
    <p:extLst>
      <p:ext uri="{BB962C8B-B14F-4D97-AF65-F5344CB8AC3E}">
        <p14:creationId xmlns="" xmlns:p14="http://schemas.microsoft.com/office/powerpoint/2010/main" val="3860143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ECA9AF1-370A-4AF8-9B82-4D11601AA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9CFF9D-9107-400A-8C5A-09CA2BA7A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4654295" cy="68580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C3F5AE7-B34F-4BEF-96D0-74CA215E8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rgbClr val="000000">
              <a:alpha val="25000"/>
            </a:srgbClr>
          </a:solidFill>
        </p:grpSpPr>
        <p:sp>
          <p:nvSpPr>
            <p:cNvPr id="13" name="Rectangle 5">
              <a:extLst>
                <a:ext uri="{FF2B5EF4-FFF2-40B4-BE49-F238E27FC236}">
                  <a16:creationId xmlns="" xmlns:a16="http://schemas.microsoft.com/office/drawing/2014/main" id="{BCC99937-0E7D-42EF-A5DB-86FAF32C0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FE097643-AAC6-4390-A109-6965053C1B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6ADC944-08FF-42C1-8D55-B4EA06CD2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17023431-F2E0-4D75-8C2C-98E00D89CA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E34C0BEB-550B-421E-A0BB-0901C0E89C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29FFB337-3695-41C1-B104-55125202E1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9BF53A3A-34D4-405C-B140-0AE5280668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84EE2242-1F65-43B3-861E-4085AEC5AD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E5B8229F-9313-4FC2-8A4A-49211C4E1F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B28AAEC8-A731-419D-A078-0FCFEAE4B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="" xmlns:a16="http://schemas.microsoft.com/office/drawing/2014/main" id="{2741D6DA-0F0D-4D55-883E-24A374A79F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="" xmlns:a16="http://schemas.microsoft.com/office/drawing/2014/main" id="{78F62958-A05D-478B-B23C-75AE854258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="" xmlns:a16="http://schemas.microsoft.com/office/drawing/2014/main" id="{87057A7E-9CF9-405A-8A33-0CA1AC51E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AE876AFB-8370-4923-8278-E5FE62DE22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5477A94C-373F-42ED-9257-0DAB03B209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5012B077-1FC3-4D22-ACB6-ED86831EA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="" xmlns:a16="http://schemas.microsoft.com/office/drawing/2014/main" id="{D07A07B0-4407-49F7-9B26-61FF0CCE5F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BDEABD0F-FFCE-4FC2-950E-6334D17279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434BB427-BC30-4BAB-82E9-BDE1F0B15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1F7A956E-DCF3-4544-AF1D-442CB52758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AF9D24E3-E510-495A-9DE8-7DAA3FA5BE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="" xmlns:a16="http://schemas.microsoft.com/office/drawing/2014/main" id="{0753727A-395C-4B1C-A63B-45DFA52786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="" xmlns:a16="http://schemas.microsoft.com/office/drawing/2014/main" id="{B75C5A82-D9C8-414D-B324-403DC32B2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="" xmlns:a16="http://schemas.microsoft.com/office/drawing/2014/main" id="{5DDAFA2F-C6E2-4656-B490-5683762B7F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="" xmlns:a16="http://schemas.microsoft.com/office/drawing/2014/main" id="{EEB3485F-B9A8-4C89-836E-67249D5AB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="" xmlns:a16="http://schemas.microsoft.com/office/drawing/2014/main" id="{F14F069E-B2BC-4B84-ACBC-9E3343A34A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="" xmlns:a16="http://schemas.microsoft.com/office/drawing/2014/main" id="{03BE3291-5AE0-49F5-9C60-84CF6AFBAC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5705A6-4714-4AA7-9F2C-1931ABDA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6" y="1082673"/>
            <a:ext cx="4610173" cy="4708528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</a:rPr>
              <a:t>KONIEC</a:t>
            </a:r>
            <a:br>
              <a:rPr lang="pl-PL" sz="72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wykonał: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Gabriel Czubak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SP Sulmierzyce</a:t>
            </a:r>
            <a:endParaRPr lang="en-US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6D0309-A24B-45E0-AD55-80E14F60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005" y="-264406"/>
            <a:ext cx="2934274" cy="11915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Wykonał </a:t>
            </a:r>
            <a:r>
              <a:rPr lang="pl-PL" sz="2000" dirty="0" smtClean="0"/>
              <a:t>: Gabriel Czubak SP Sulmierzyce</a:t>
            </a:r>
            <a:endParaRPr lang="pl-PL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8B41EF0-026C-4D31-81EA-20023758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19" y="726195"/>
            <a:ext cx="5754477" cy="576365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0E6019E-D59C-494B-8851-DF0CCB29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135" y="137348"/>
            <a:ext cx="2743200" cy="19929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D60F703F-6DA4-4AFA-8535-8F8B84D0F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000">
            <a:off x="5201797" y="4838498"/>
            <a:ext cx="2293345" cy="201924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D28A16B0-F927-4B98-854C-680E9F6C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99017"/>
            <a:ext cx="1916935" cy="107483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="" xmlns:a16="http://schemas.microsoft.com/office/drawing/2014/main" id="{C2280C13-E172-4958-BE16-7018597BE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581" y="5397677"/>
            <a:ext cx="2128092" cy="1543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8419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4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</TotalTime>
  <Words>366</Words>
  <Application>Microsoft Office PowerPoint</Application>
  <PresentationFormat>Niestandardowy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Circuit</vt:lpstr>
      <vt:lpstr>Be-creo KIT</vt:lpstr>
      <vt:lpstr>BE-CREO  WIELE MOŻLIWOŚCI</vt:lpstr>
      <vt:lpstr>Co to jest be-creo kit?</vt:lpstr>
      <vt:lpstr>Jak stworzyć  własny projekt becreo?  </vt:lpstr>
      <vt:lpstr>Mój projekt w be-creo</vt:lpstr>
      <vt:lpstr>DRUGI PROJEKT - WYŚCIGI</vt:lpstr>
      <vt:lpstr>KONIEC wykonał: Gabriel Czubak SP Sulmierzyce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4</cp:revision>
  <dcterms:created xsi:type="dcterms:W3CDTF">2021-03-18T09:27:36Z</dcterms:created>
  <dcterms:modified xsi:type="dcterms:W3CDTF">2021-04-01T14:26:15Z</dcterms:modified>
</cp:coreProperties>
</file>