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2" r:id="rId5"/>
    <p:sldId id="263" r:id="rId6"/>
    <p:sldId id="259" r:id="rId7"/>
    <p:sldId id="258" r:id="rId8"/>
    <p:sldId id="260" r:id="rId9"/>
    <p:sldId id="265" r:id="rId10"/>
    <p:sldId id="266" r:id="rId11"/>
    <p:sldId id="264" r:id="rId12"/>
    <p:sldId id="267" r:id="rId13"/>
    <p:sldId id="268" r:id="rId14"/>
    <p:sldId id="270" r:id="rId15"/>
    <p:sldId id="269" r:id="rId1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5F5D-76D3-46FE-B790-D329BC45F5A3}" type="datetimeFigureOut">
              <a:rPr lang="pl-PL" smtClean="0"/>
              <a:pPr/>
              <a:t>16.03.2021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ADF7AB-E813-4F40-8FE4-425C487C7FF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5F5D-76D3-46FE-B790-D329BC45F5A3}" type="datetimeFigureOut">
              <a:rPr lang="pl-PL" smtClean="0"/>
              <a:pPr/>
              <a:t>16.03.2021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DF7AB-E813-4F40-8FE4-425C487C7FF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5F5D-76D3-46FE-B790-D329BC45F5A3}" type="datetimeFigureOut">
              <a:rPr lang="pl-PL" smtClean="0"/>
              <a:pPr/>
              <a:t>16.03.2021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DF7AB-E813-4F40-8FE4-425C487C7FF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F835F5D-76D3-46FE-B790-D329BC45F5A3}" type="datetimeFigureOut">
              <a:rPr lang="pl-PL" smtClean="0"/>
              <a:pPr/>
              <a:t>16.03.2021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8ADF7AB-E813-4F40-8FE4-425C487C7FF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5F5D-76D3-46FE-B790-D329BC45F5A3}" type="datetimeFigureOut">
              <a:rPr lang="pl-PL" smtClean="0"/>
              <a:pPr/>
              <a:t>16.03.2021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DF7AB-E813-4F40-8FE4-425C487C7FF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5F5D-76D3-46FE-B790-D329BC45F5A3}" type="datetimeFigureOut">
              <a:rPr lang="pl-PL" smtClean="0"/>
              <a:pPr/>
              <a:t>16.03.2021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DF7AB-E813-4F40-8FE4-425C487C7FF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DF7AB-E813-4F40-8FE4-425C487C7FF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5F5D-76D3-46FE-B790-D329BC45F5A3}" type="datetimeFigureOut">
              <a:rPr lang="pl-PL" smtClean="0"/>
              <a:pPr/>
              <a:t>16.03.2021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5F5D-76D3-46FE-B790-D329BC45F5A3}" type="datetimeFigureOut">
              <a:rPr lang="pl-PL" smtClean="0"/>
              <a:pPr/>
              <a:t>16.03.2021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DF7AB-E813-4F40-8FE4-425C487C7FF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5F5D-76D3-46FE-B790-D329BC45F5A3}" type="datetimeFigureOut">
              <a:rPr lang="pl-PL" smtClean="0"/>
              <a:pPr/>
              <a:t>16.03.2021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DF7AB-E813-4F40-8FE4-425C487C7FF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F835F5D-76D3-46FE-B790-D329BC45F5A3}" type="datetimeFigureOut">
              <a:rPr lang="pl-PL" smtClean="0"/>
              <a:pPr/>
              <a:t>16.03.2021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8ADF7AB-E813-4F40-8FE4-425C487C7FF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5F5D-76D3-46FE-B790-D329BC45F5A3}" type="datetimeFigureOut">
              <a:rPr lang="pl-PL" smtClean="0"/>
              <a:pPr/>
              <a:t>16.03.2021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ADF7AB-E813-4F40-8FE4-425C487C7FF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F835F5D-76D3-46FE-B790-D329BC45F5A3}" type="datetimeFigureOut">
              <a:rPr lang="pl-PL" smtClean="0"/>
              <a:pPr/>
              <a:t>16.03.2021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8ADF7AB-E813-4F40-8FE4-425C487C7FF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Obrazy w wykonaniu uczniów grupy projektowej Rysiu i Spółka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Sceny z życia pani Jadwigi </a:t>
            </a:r>
            <a:r>
              <a:rPr lang="pl-PL" dirty="0" err="1" smtClean="0"/>
              <a:t>Prinz</a:t>
            </a:r>
            <a:endParaRPr lang="pl-P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_03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36603" y="1363606"/>
            <a:ext cx="5973376" cy="4015333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000628" y="857232"/>
            <a:ext cx="3400420" cy="392909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Wysiedlenie do Generalnego Gubernatorstwa</a:t>
            </a:r>
            <a:endParaRPr lang="pl-PL" sz="3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500042"/>
            <a:ext cx="6357982" cy="581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357818" y="285728"/>
            <a:ext cx="2257412" cy="5562616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Narodziny trojaczków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Pietrzyk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285728"/>
            <a:ext cx="5214974" cy="6096705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Pomaganie innym</a:t>
            </a:r>
            <a:endParaRPr lang="pl-PL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210305_1135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142984"/>
            <a:ext cx="7217416" cy="5072066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9146"/>
          </a:xfrm>
        </p:spPr>
        <p:txBody>
          <a:bodyPr/>
          <a:lstStyle/>
          <a:p>
            <a:pPr algn="ctr"/>
            <a:r>
              <a:rPr lang="pl-PL" dirty="0" smtClean="0"/>
              <a:t>Szczęśliwa rodzina w komplecie</a:t>
            </a:r>
            <a:endParaRPr lang="pl-PL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48434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</a:rPr>
              <a:t>Autorzy rysunków:</a:t>
            </a:r>
            <a:br>
              <a:rPr lang="pl-PL" sz="3200" b="1" dirty="0" smtClean="0">
                <a:solidFill>
                  <a:srgbClr val="002060"/>
                </a:solidFill>
              </a:rPr>
            </a:br>
            <a:r>
              <a:rPr lang="pl-PL" sz="3200" b="1" dirty="0" smtClean="0">
                <a:solidFill>
                  <a:srgbClr val="002060"/>
                </a:solidFill>
              </a:rPr>
              <a:t>2. Julia</a:t>
            </a:r>
            <a:br>
              <a:rPr lang="pl-PL" sz="3200" b="1" dirty="0" smtClean="0">
                <a:solidFill>
                  <a:srgbClr val="002060"/>
                </a:solidFill>
              </a:rPr>
            </a:br>
            <a:r>
              <a:rPr lang="pl-PL" sz="3200" b="1" dirty="0" smtClean="0">
                <a:solidFill>
                  <a:srgbClr val="002060"/>
                </a:solidFill>
              </a:rPr>
              <a:t>3.Michał</a:t>
            </a:r>
            <a:br>
              <a:rPr lang="pl-PL" sz="3200" b="1" dirty="0" smtClean="0">
                <a:solidFill>
                  <a:srgbClr val="002060"/>
                </a:solidFill>
              </a:rPr>
            </a:br>
            <a:r>
              <a:rPr lang="pl-PL" sz="3200" b="1" dirty="0" smtClean="0">
                <a:solidFill>
                  <a:srgbClr val="002060"/>
                </a:solidFill>
              </a:rPr>
              <a:t>4.Olga</a:t>
            </a:r>
            <a:br>
              <a:rPr lang="pl-PL" sz="3200" b="1" dirty="0" smtClean="0">
                <a:solidFill>
                  <a:srgbClr val="002060"/>
                </a:solidFill>
              </a:rPr>
            </a:br>
            <a:r>
              <a:rPr lang="pl-PL" sz="3200" b="1" dirty="0" smtClean="0">
                <a:solidFill>
                  <a:srgbClr val="002060"/>
                </a:solidFill>
              </a:rPr>
              <a:t>5.Dawid</a:t>
            </a:r>
            <a:br>
              <a:rPr lang="pl-PL" sz="3200" b="1" dirty="0" smtClean="0">
                <a:solidFill>
                  <a:srgbClr val="002060"/>
                </a:solidFill>
              </a:rPr>
            </a:br>
            <a:r>
              <a:rPr lang="pl-PL" sz="3200" b="1" dirty="0" smtClean="0">
                <a:solidFill>
                  <a:srgbClr val="002060"/>
                </a:solidFill>
              </a:rPr>
              <a:t>6. Zosia</a:t>
            </a:r>
            <a:br>
              <a:rPr lang="pl-PL" sz="3200" b="1" dirty="0" smtClean="0">
                <a:solidFill>
                  <a:srgbClr val="002060"/>
                </a:solidFill>
              </a:rPr>
            </a:br>
            <a:r>
              <a:rPr lang="pl-PL" sz="3200" b="1" dirty="0" smtClean="0">
                <a:solidFill>
                  <a:srgbClr val="002060"/>
                </a:solidFill>
              </a:rPr>
              <a:t>7. Milena</a:t>
            </a:r>
            <a:br>
              <a:rPr lang="pl-PL" sz="3200" b="1" dirty="0" smtClean="0">
                <a:solidFill>
                  <a:srgbClr val="002060"/>
                </a:solidFill>
              </a:rPr>
            </a:br>
            <a:r>
              <a:rPr lang="pl-PL" sz="3200" b="1" dirty="0" smtClean="0">
                <a:solidFill>
                  <a:srgbClr val="002060"/>
                </a:solidFill>
              </a:rPr>
              <a:t>8.Brajan</a:t>
            </a:r>
            <a:br>
              <a:rPr lang="pl-PL" sz="3200" b="1" dirty="0" smtClean="0">
                <a:solidFill>
                  <a:srgbClr val="002060"/>
                </a:solidFill>
              </a:rPr>
            </a:br>
            <a:r>
              <a:rPr lang="pl-PL" sz="3200" b="1" dirty="0" smtClean="0">
                <a:solidFill>
                  <a:srgbClr val="002060"/>
                </a:solidFill>
              </a:rPr>
              <a:t>9.Adam</a:t>
            </a:r>
            <a:br>
              <a:rPr lang="pl-PL" sz="3200" b="1" dirty="0" smtClean="0">
                <a:solidFill>
                  <a:srgbClr val="002060"/>
                </a:solidFill>
              </a:rPr>
            </a:br>
            <a:r>
              <a:rPr lang="pl-PL" sz="3200" b="1" dirty="0" smtClean="0">
                <a:solidFill>
                  <a:srgbClr val="002060"/>
                </a:solidFill>
              </a:rPr>
              <a:t>10.Kamil</a:t>
            </a:r>
            <a:br>
              <a:rPr lang="pl-PL" sz="3200" b="1" dirty="0" smtClean="0">
                <a:solidFill>
                  <a:srgbClr val="002060"/>
                </a:solidFill>
              </a:rPr>
            </a:br>
            <a:r>
              <a:rPr lang="pl-PL" sz="3200" b="1" dirty="0" smtClean="0">
                <a:solidFill>
                  <a:srgbClr val="002060"/>
                </a:solidFill>
              </a:rPr>
              <a:t>11.Kacper S.</a:t>
            </a:r>
            <a:br>
              <a:rPr lang="pl-PL" sz="3200" b="1" dirty="0" smtClean="0">
                <a:solidFill>
                  <a:srgbClr val="002060"/>
                </a:solidFill>
              </a:rPr>
            </a:br>
            <a:r>
              <a:rPr lang="pl-PL" sz="3200" b="1" dirty="0" smtClean="0">
                <a:solidFill>
                  <a:srgbClr val="002060"/>
                </a:solidFill>
              </a:rPr>
              <a:t>12.Piotr</a:t>
            </a:r>
            <a:br>
              <a:rPr lang="pl-PL" sz="3200" b="1" dirty="0" smtClean="0">
                <a:solidFill>
                  <a:srgbClr val="002060"/>
                </a:solidFill>
              </a:rPr>
            </a:br>
            <a:r>
              <a:rPr lang="pl-PL" sz="3200" b="1" dirty="0" smtClean="0">
                <a:solidFill>
                  <a:srgbClr val="002060"/>
                </a:solidFill>
              </a:rPr>
              <a:t>13.Kacper G.</a:t>
            </a:r>
            <a:endParaRPr lang="pl-PL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633790"/>
          </a:xfrm>
        </p:spPr>
        <p:txBody>
          <a:bodyPr/>
          <a:lstStyle/>
          <a:p>
            <a:pPr algn="ctr"/>
            <a:r>
              <a:rPr lang="pl-PL" dirty="0" smtClean="0"/>
              <a:t>Dziękujemy za uwagę !</a:t>
            </a:r>
            <a:endParaRPr lang="pl-PL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age0 (3)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14810" y="500042"/>
            <a:ext cx="3857652" cy="5739634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8662" y="152400"/>
            <a:ext cx="2928958" cy="484823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Pani Jadwiga</a:t>
            </a:r>
            <a:br>
              <a:rPr lang="pl-PL" dirty="0" smtClean="0"/>
            </a:br>
            <a:r>
              <a:rPr lang="pl-PL" dirty="0" smtClean="0"/>
              <a:t>1917-2007</a:t>
            </a:r>
            <a:endParaRPr lang="pl-PL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785786" y="152400"/>
            <a:ext cx="7901014" cy="847708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/>
              <a:t>Dzieciństwo w Kórniku</a:t>
            </a:r>
            <a:endParaRPr lang="pl-PL" sz="2800" dirty="0"/>
          </a:p>
        </p:txBody>
      </p:sp>
      <p:pic>
        <p:nvPicPr>
          <p:cNvPr id="1026" name="Picture 2" descr="C:\Users\joann\Desktop\obrazy\IMG_20210302_150140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142984"/>
            <a:ext cx="6762755" cy="5072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lg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1285860"/>
            <a:ext cx="7234722" cy="5000660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785786" y="152400"/>
            <a:ext cx="7901014" cy="1133460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/>
              <a:t>Dzień Dziecka w Kórniku w 1928</a:t>
            </a:r>
            <a:endParaRPr lang="pl-PL" sz="4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ez tytuł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1142984"/>
            <a:ext cx="7358160" cy="4929190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04832"/>
          </a:xfrm>
        </p:spPr>
        <p:txBody>
          <a:bodyPr>
            <a:normAutofit/>
          </a:bodyPr>
          <a:lstStyle/>
          <a:p>
            <a:r>
              <a:rPr lang="pl-PL" sz="3600" dirty="0" smtClean="0"/>
              <a:t>Nauka  w  szkole  Generałowej  Zamoyskiej</a:t>
            </a:r>
            <a:endParaRPr lang="pl-PL" sz="3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210301_215543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357166"/>
            <a:ext cx="7237220" cy="535785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8662" y="5786454"/>
            <a:ext cx="7586690" cy="642934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Zabawa na plaży z koleżankami z kórnickiej szkoły</a:t>
            </a:r>
            <a:endParaRPr lang="pl-PL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214290"/>
            <a:ext cx="4500594" cy="6364336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57884" y="1357298"/>
            <a:ext cx="2786082" cy="3940180"/>
          </a:xfrm>
        </p:spPr>
        <p:txBody>
          <a:bodyPr>
            <a:normAutofit/>
          </a:bodyPr>
          <a:lstStyle/>
          <a:p>
            <a:r>
              <a:rPr lang="pl-PL" sz="3600" dirty="0" smtClean="0"/>
              <a:t>Spotkanie z przyszłym mężem</a:t>
            </a:r>
            <a:endParaRPr lang="pl-PL" sz="3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210302_154513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000108"/>
            <a:ext cx="7286676" cy="5465007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582594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Zakochana para Jadwiga i Władysław</a:t>
            </a:r>
            <a:endParaRPr lang="pl-PL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received_296533285157613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7679" y="1524000"/>
            <a:ext cx="6548641" cy="4572000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Wyrzucenie radia podczas okupacji</a:t>
            </a:r>
            <a:endParaRPr lang="pl-PL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171</TotalTime>
  <Words>71</Words>
  <Application>Microsoft Office PowerPoint</Application>
  <PresentationFormat>Pokaz na ekranie (4:3)</PresentationFormat>
  <Paragraphs>16</Paragraphs>
  <Slides>15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Papier</vt:lpstr>
      <vt:lpstr>Sceny z życia pani Jadwigi Prinz</vt:lpstr>
      <vt:lpstr>Pani Jadwiga 1917-2007</vt:lpstr>
      <vt:lpstr>Dzieciństwo w Kórniku</vt:lpstr>
      <vt:lpstr>Dzień Dziecka w Kórniku w 1928</vt:lpstr>
      <vt:lpstr>Nauka  w  szkole  Generałowej  Zamoyskiej</vt:lpstr>
      <vt:lpstr>Zabawa na plaży z koleżankami z kórnickiej szkoły</vt:lpstr>
      <vt:lpstr>Spotkanie z przyszłym mężem</vt:lpstr>
      <vt:lpstr>Zakochana para Jadwiga i Władysław</vt:lpstr>
      <vt:lpstr>Wyrzucenie radia podczas okupacji</vt:lpstr>
      <vt:lpstr>Wysiedlenie do Generalnego Gubernatorstwa</vt:lpstr>
      <vt:lpstr>Narodziny trojaczków</vt:lpstr>
      <vt:lpstr>Pomaganie innym</vt:lpstr>
      <vt:lpstr>Szczęśliwa rodzina w komplecie</vt:lpstr>
      <vt:lpstr>Autorzy rysunków: 2. Julia 3.Michał 4.Olga 5.Dawid 6. Zosia 7. Milena 8.Brajan 9.Adam 10.Kamil 11.Kacper S. 12.Piotr 13.Kacper G.</vt:lpstr>
      <vt:lpstr>Dziękujemy za uwagę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Sceny z życia pani Jadwigi Prinz</dc:title>
  <dc:creator>joanna.kajdan@op.pl</dc:creator>
  <cp:lastModifiedBy>joanna.kajdan@op.pl</cp:lastModifiedBy>
  <cp:revision>21</cp:revision>
  <dcterms:created xsi:type="dcterms:W3CDTF">2021-03-09T12:51:42Z</dcterms:created>
  <dcterms:modified xsi:type="dcterms:W3CDTF">2021-03-16T10:12:53Z</dcterms:modified>
</cp:coreProperties>
</file>