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2" r:id="rId5"/>
    <p:sldId id="260" r:id="rId6"/>
    <p:sldId id="269" r:id="rId7"/>
    <p:sldId id="259" r:id="rId8"/>
    <p:sldId id="258" r:id="rId9"/>
    <p:sldId id="270" r:id="rId10"/>
    <p:sldId id="261" r:id="rId11"/>
    <p:sldId id="266" r:id="rId12"/>
    <p:sldId id="265" r:id="rId13"/>
    <p:sldId id="267" r:id="rId14"/>
    <p:sldId id="271" r:id="rId15"/>
    <p:sldId id="264" r:id="rId16"/>
    <p:sldId id="268" r:id="rId1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1565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59295-0847-4C29-8507-C50FD759D10C}" type="datetimeFigureOut">
              <a:rPr lang="pl-PL" smtClean="0"/>
              <a:t>26.05.2021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B92D-6071-4858-A251-B29C6FF022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676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59295-0847-4C29-8507-C50FD759D10C}" type="datetimeFigureOut">
              <a:rPr lang="pl-PL" smtClean="0"/>
              <a:t>26.05.2021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B92D-6071-4858-A251-B29C6FF022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417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59295-0847-4C29-8507-C50FD759D10C}" type="datetimeFigureOut">
              <a:rPr lang="pl-PL" smtClean="0"/>
              <a:t>26.05.2021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B92D-6071-4858-A251-B29C6FF022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740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59295-0847-4C29-8507-C50FD759D10C}" type="datetimeFigureOut">
              <a:rPr lang="pl-PL" smtClean="0"/>
              <a:t>26.05.2021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B92D-6071-4858-A251-B29C6FF022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34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59295-0847-4C29-8507-C50FD759D10C}" type="datetimeFigureOut">
              <a:rPr lang="pl-PL" smtClean="0"/>
              <a:t>26.05.2021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B92D-6071-4858-A251-B29C6FF022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456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59295-0847-4C29-8507-C50FD759D10C}" type="datetimeFigureOut">
              <a:rPr lang="pl-PL" smtClean="0"/>
              <a:t>26.05.2021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B92D-6071-4858-A251-B29C6FF022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903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59295-0847-4C29-8507-C50FD759D10C}" type="datetimeFigureOut">
              <a:rPr lang="pl-PL" smtClean="0"/>
              <a:t>26.05.2021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B92D-6071-4858-A251-B29C6FF022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6357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59295-0847-4C29-8507-C50FD759D10C}" type="datetimeFigureOut">
              <a:rPr lang="pl-PL" smtClean="0"/>
              <a:t>26.05.2021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B92D-6071-4858-A251-B29C6FF022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047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59295-0847-4C29-8507-C50FD759D10C}" type="datetimeFigureOut">
              <a:rPr lang="pl-PL" smtClean="0"/>
              <a:t>26.05.2021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B92D-6071-4858-A251-B29C6FF022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388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59295-0847-4C29-8507-C50FD759D10C}" type="datetimeFigureOut">
              <a:rPr lang="pl-PL" smtClean="0"/>
              <a:t>26.05.2021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B92D-6071-4858-A251-B29C6FF022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769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59295-0847-4C29-8507-C50FD759D10C}" type="datetimeFigureOut">
              <a:rPr lang="pl-PL" smtClean="0"/>
              <a:t>26.05.2021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B92D-6071-4858-A251-B29C6FF022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407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459295-0847-4C29-8507-C50FD759D10C}" type="datetimeFigureOut">
              <a:rPr lang="pl-PL" smtClean="0"/>
              <a:t>26.05.2021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5B92D-6071-4858-A251-B29C6FF022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0252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ZDJĘCIA JADWIGI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6379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06090"/>
          </a:xfrm>
        </p:spPr>
        <p:txBody>
          <a:bodyPr>
            <a:normAutofit/>
          </a:bodyPr>
          <a:lstStyle/>
          <a:p>
            <a:r>
              <a:rPr lang="pl-PL" sz="3200" dirty="0" smtClean="0"/>
              <a:t>WYCIECZKA NAD MORZE</a:t>
            </a:r>
            <a:endParaRPr lang="pl-PL" sz="32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40767"/>
            <a:ext cx="7632848" cy="5002889"/>
          </a:xfrm>
        </p:spPr>
      </p:pic>
      <p:sp>
        <p:nvSpPr>
          <p:cNvPr id="5" name="pole tekstowe 4"/>
          <p:cNvSpPr txBox="1"/>
          <p:nvPr/>
        </p:nvSpPr>
        <p:spPr>
          <a:xfrm>
            <a:off x="3635896" y="90872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(ze zbiorów rodziny)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5679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576" y="1988840"/>
            <a:ext cx="3322712" cy="1152128"/>
          </a:xfrm>
        </p:spPr>
        <p:txBody>
          <a:bodyPr>
            <a:normAutofit/>
          </a:bodyPr>
          <a:lstStyle/>
          <a:p>
            <a:r>
              <a:rPr lang="pl-PL" sz="3200" dirty="0" smtClean="0"/>
              <a:t>MŁODE LATA</a:t>
            </a:r>
            <a:endParaRPr lang="pl-PL" sz="32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2656"/>
            <a:ext cx="3744416" cy="6212098"/>
          </a:xfrm>
        </p:spPr>
      </p:pic>
      <p:sp>
        <p:nvSpPr>
          <p:cNvPr id="5" name="pole tekstowe 4"/>
          <p:cNvSpPr txBox="1"/>
          <p:nvPr/>
        </p:nvSpPr>
        <p:spPr>
          <a:xfrm>
            <a:off x="1403648" y="288429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(ze zbiorów rodziny)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7030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148064" y="1916832"/>
            <a:ext cx="3466728" cy="994122"/>
          </a:xfrm>
        </p:spPr>
        <p:txBody>
          <a:bodyPr>
            <a:normAutofit/>
          </a:bodyPr>
          <a:lstStyle/>
          <a:p>
            <a:r>
              <a:rPr lang="pl-PL" sz="3200" dirty="0" smtClean="0"/>
              <a:t>MAMA</a:t>
            </a:r>
            <a:endParaRPr lang="pl-PL" sz="32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32656"/>
            <a:ext cx="4320480" cy="6132296"/>
          </a:xfrm>
        </p:spPr>
      </p:pic>
      <p:sp>
        <p:nvSpPr>
          <p:cNvPr id="5" name="pole tekstowe 4"/>
          <p:cNvSpPr txBox="1"/>
          <p:nvPr/>
        </p:nvSpPr>
        <p:spPr>
          <a:xfrm>
            <a:off x="5940152" y="285293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(ze zbiorów rodziny)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8500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pl-PL" sz="3200" dirty="0" smtClean="0"/>
              <a:t>JADWIGA I WŁADYSŁAW Z DZIEĆMI</a:t>
            </a:r>
            <a:endParaRPr lang="pl-PL" sz="32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37402"/>
            <a:ext cx="7920880" cy="5129233"/>
          </a:xfrm>
        </p:spPr>
      </p:pic>
      <p:sp>
        <p:nvSpPr>
          <p:cNvPr id="5" name="pole tekstowe 4"/>
          <p:cNvSpPr txBox="1"/>
          <p:nvPr/>
        </p:nvSpPr>
        <p:spPr>
          <a:xfrm>
            <a:off x="3419872" y="86807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(ze zbiorów rodziny)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4399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868144" y="332656"/>
            <a:ext cx="2664296" cy="4594522"/>
          </a:xfrm>
        </p:spPr>
        <p:txBody>
          <a:bodyPr>
            <a:normAutofit/>
          </a:bodyPr>
          <a:lstStyle/>
          <a:p>
            <a:r>
              <a:rPr lang="pl-PL" sz="3200" dirty="0" smtClean="0"/>
              <a:t>Praca pana Henryka Derwicha</a:t>
            </a:r>
            <a:endParaRPr lang="pl-PL" sz="3200" dirty="0"/>
          </a:p>
        </p:txBody>
      </p:sp>
      <p:pic>
        <p:nvPicPr>
          <p:cNvPr id="1026" name="Picture 2" descr="G:\Henryk Derwich Trojak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76672"/>
            <a:ext cx="4104456" cy="591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62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pl-PL" sz="3200" dirty="0" smtClean="0"/>
              <a:t>Z WIZYTĄ</a:t>
            </a:r>
            <a:endParaRPr lang="pl-PL" sz="32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052735"/>
            <a:ext cx="7779602" cy="5036395"/>
          </a:xfrm>
        </p:spPr>
      </p:pic>
    </p:spTree>
    <p:extLst>
      <p:ext uri="{BB962C8B-B14F-4D97-AF65-F5344CB8AC3E}">
        <p14:creationId xmlns:p14="http://schemas.microsoft.com/office/powerpoint/2010/main" val="316082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pl-PL" sz="3200" dirty="0" smtClean="0"/>
              <a:t>BABCIA I PRABABCIA</a:t>
            </a:r>
            <a:endParaRPr lang="pl-PL" sz="32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06044"/>
            <a:ext cx="7344816" cy="5123266"/>
          </a:xfrm>
        </p:spPr>
      </p:pic>
      <p:sp>
        <p:nvSpPr>
          <p:cNvPr id="5" name="pole tekstowe 4"/>
          <p:cNvSpPr txBox="1"/>
          <p:nvPr/>
        </p:nvSpPr>
        <p:spPr>
          <a:xfrm>
            <a:off x="3419872" y="836712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(ze zbiorów rodziny)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2964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5724128" y="274638"/>
            <a:ext cx="2962672" cy="4450506"/>
          </a:xfrm>
        </p:spPr>
        <p:txBody>
          <a:bodyPr/>
          <a:lstStyle/>
          <a:p>
            <a:r>
              <a:rPr lang="pl-PL" dirty="0" smtClean="0"/>
              <a:t>Nastolatka</a:t>
            </a:r>
            <a:br>
              <a:rPr lang="pl-PL" dirty="0" smtClean="0"/>
            </a:br>
            <a:r>
              <a:rPr lang="pl-PL" sz="1800" dirty="0" smtClean="0"/>
              <a:t>(ze zbiorów rodziny)</a:t>
            </a:r>
            <a:endParaRPr lang="pl-PL" sz="1800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32656"/>
            <a:ext cx="3816424" cy="6043005"/>
          </a:xfrm>
        </p:spPr>
      </p:pic>
    </p:spTree>
    <p:extLst>
      <p:ext uri="{BB962C8B-B14F-4D97-AF65-F5344CB8AC3E}">
        <p14:creationId xmlns:p14="http://schemas.microsoft.com/office/powerpoint/2010/main" val="248708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679430"/>
          </a:xfrm>
        </p:spPr>
        <p:txBody>
          <a:bodyPr>
            <a:normAutofit/>
          </a:bodyPr>
          <a:lstStyle/>
          <a:p>
            <a:r>
              <a:rPr lang="pl-PL" sz="3200" dirty="0" smtClean="0"/>
              <a:t>DZIEŃ DZIECKA W KÓRNIKU</a:t>
            </a:r>
            <a:endParaRPr lang="pl-PL" sz="3200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96752"/>
            <a:ext cx="8119440" cy="5177705"/>
          </a:xfrm>
        </p:spPr>
      </p:pic>
      <p:sp>
        <p:nvSpPr>
          <p:cNvPr id="7" name="pole tekstowe 6"/>
          <p:cNvSpPr txBox="1"/>
          <p:nvPr/>
        </p:nvSpPr>
        <p:spPr>
          <a:xfrm>
            <a:off x="2699792" y="755412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dirty="0">
                <a:solidFill>
                  <a:prstClr val="black"/>
                </a:solidFill>
              </a:rPr>
              <a:t>(ze zbiorów „Kórnik. Spacer </a:t>
            </a:r>
            <a:r>
              <a:rPr lang="pl-PL">
                <a:solidFill>
                  <a:prstClr val="black"/>
                </a:solidFill>
              </a:rPr>
              <a:t>w </a:t>
            </a:r>
            <a:r>
              <a:rPr lang="pl-PL" smtClean="0">
                <a:solidFill>
                  <a:prstClr val="black"/>
                </a:solidFill>
              </a:rPr>
              <a:t>czasie.”)</a:t>
            </a:r>
            <a:endParaRPr lang="pl-P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19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pl-PL" sz="3200" dirty="0" smtClean="0"/>
              <a:t>TYDZIEŃ DZIECKA</a:t>
            </a:r>
            <a:endParaRPr lang="pl-PL" sz="32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36554"/>
            <a:ext cx="8029058" cy="5144774"/>
          </a:xfrm>
        </p:spPr>
      </p:pic>
      <p:sp>
        <p:nvSpPr>
          <p:cNvPr id="6" name="pole tekstowe 5"/>
          <p:cNvSpPr txBox="1"/>
          <p:nvPr/>
        </p:nvSpPr>
        <p:spPr>
          <a:xfrm>
            <a:off x="2771800" y="867222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dirty="0">
                <a:solidFill>
                  <a:prstClr val="black"/>
                </a:solidFill>
              </a:rPr>
              <a:t>(ze zbiorów „Kórnik. Spacer w </a:t>
            </a:r>
            <a:r>
              <a:rPr lang="pl-PL" dirty="0" smtClean="0">
                <a:solidFill>
                  <a:prstClr val="black"/>
                </a:solidFill>
              </a:rPr>
              <a:t>czasie.”)</a:t>
            </a:r>
            <a:endParaRPr lang="pl-P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94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pl-PL" sz="3200" dirty="0" smtClean="0"/>
              <a:t>SZKOŁA POWSZECHNA</a:t>
            </a:r>
            <a:endParaRPr lang="pl-PL" sz="32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12776"/>
            <a:ext cx="7816387" cy="5070881"/>
          </a:xfrm>
        </p:spPr>
      </p:pic>
      <p:sp>
        <p:nvSpPr>
          <p:cNvPr id="5" name="pole tekstowe 4"/>
          <p:cNvSpPr txBox="1"/>
          <p:nvPr/>
        </p:nvSpPr>
        <p:spPr>
          <a:xfrm>
            <a:off x="2843808" y="925781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(ze zbiorów „Kórnik. Spacer w czasie”)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7131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pl-PL" sz="3200" dirty="0" smtClean="0"/>
              <a:t>SZKOŁA POWSZECHNA</a:t>
            </a:r>
            <a:endParaRPr lang="pl-PL" sz="32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75" y="1156058"/>
            <a:ext cx="8058365" cy="5225270"/>
          </a:xfrm>
        </p:spPr>
      </p:pic>
      <p:sp>
        <p:nvSpPr>
          <p:cNvPr id="5" name="pole tekstowe 4"/>
          <p:cNvSpPr txBox="1"/>
          <p:nvPr/>
        </p:nvSpPr>
        <p:spPr>
          <a:xfrm>
            <a:off x="2680742" y="774522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dirty="0">
                <a:solidFill>
                  <a:prstClr val="black"/>
                </a:solidFill>
              </a:rPr>
              <a:t>(ze zbiorów „Kórnik. Spacer w czasie.”)</a:t>
            </a:r>
          </a:p>
        </p:txBody>
      </p:sp>
    </p:spTree>
    <p:extLst>
      <p:ext uri="{BB962C8B-B14F-4D97-AF65-F5344CB8AC3E}">
        <p14:creationId xmlns:p14="http://schemas.microsoft.com/office/powerpoint/2010/main" val="189464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64096"/>
          </a:xfrm>
        </p:spPr>
        <p:txBody>
          <a:bodyPr>
            <a:normAutofit/>
          </a:bodyPr>
          <a:lstStyle/>
          <a:p>
            <a:r>
              <a:rPr lang="pl-PL" sz="3200" dirty="0" smtClean="0"/>
              <a:t>SZKOŁA GOSPODARSTWA DOMOWEGO</a:t>
            </a:r>
            <a:endParaRPr lang="pl-PL" sz="32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28800"/>
            <a:ext cx="7746329" cy="4608512"/>
          </a:xfrm>
        </p:spPr>
      </p:pic>
      <p:sp>
        <p:nvSpPr>
          <p:cNvPr id="5" name="pole tekstowe 4"/>
          <p:cNvSpPr txBox="1"/>
          <p:nvPr/>
        </p:nvSpPr>
        <p:spPr>
          <a:xfrm>
            <a:off x="3347864" y="1055311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(ze zbiorów rodziny)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4021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864096"/>
          </a:xfrm>
        </p:spPr>
        <p:txBody>
          <a:bodyPr>
            <a:normAutofit/>
          </a:bodyPr>
          <a:lstStyle/>
          <a:p>
            <a:r>
              <a:rPr lang="pl-PL" sz="3200" dirty="0" smtClean="0"/>
              <a:t>PRZED ZAMKIEM W KÓRNIKU</a:t>
            </a:r>
            <a:endParaRPr lang="pl-PL" sz="32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25" y="1340768"/>
            <a:ext cx="7586950" cy="4751327"/>
          </a:xfrm>
        </p:spPr>
      </p:pic>
      <p:sp>
        <p:nvSpPr>
          <p:cNvPr id="5" name="pole tekstowe 4"/>
          <p:cNvSpPr txBox="1"/>
          <p:nvPr/>
        </p:nvSpPr>
        <p:spPr>
          <a:xfrm>
            <a:off x="3419872" y="71482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(ze zbiorów rodziny)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780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pl-PL" sz="3200" dirty="0" smtClean="0"/>
              <a:t>SZKOŁA PRACY DOMOWEJ</a:t>
            </a:r>
            <a:endParaRPr lang="pl-PL" sz="32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40768"/>
            <a:ext cx="7927524" cy="5032076"/>
          </a:xfrm>
        </p:spPr>
      </p:pic>
      <p:sp>
        <p:nvSpPr>
          <p:cNvPr id="5" name="pole tekstowe 4"/>
          <p:cNvSpPr txBox="1"/>
          <p:nvPr/>
        </p:nvSpPr>
        <p:spPr>
          <a:xfrm>
            <a:off x="2699792" y="836712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dirty="0">
                <a:solidFill>
                  <a:prstClr val="black"/>
                </a:solidFill>
              </a:rPr>
              <a:t>(ze zbiorów „Kórnik. Spacer w czasie.”)</a:t>
            </a:r>
          </a:p>
        </p:txBody>
      </p:sp>
    </p:spTree>
    <p:extLst>
      <p:ext uri="{BB962C8B-B14F-4D97-AF65-F5344CB8AC3E}">
        <p14:creationId xmlns:p14="http://schemas.microsoft.com/office/powerpoint/2010/main" val="211110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131</TotalTime>
  <Words>128</Words>
  <Application>Microsoft Office PowerPoint</Application>
  <PresentationFormat>Pokaz na ekranie (4:3)</PresentationFormat>
  <Paragraphs>28</Paragraphs>
  <Slides>16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17" baseType="lpstr">
      <vt:lpstr>Motyw pakietu Office</vt:lpstr>
      <vt:lpstr>ZDJĘCIA JADWIGI</vt:lpstr>
      <vt:lpstr>Nastolatka (ze zbiorów rodziny)</vt:lpstr>
      <vt:lpstr>DZIEŃ DZIECKA W KÓRNIKU</vt:lpstr>
      <vt:lpstr>TYDZIEŃ DZIECKA</vt:lpstr>
      <vt:lpstr>SZKOŁA POWSZECHNA</vt:lpstr>
      <vt:lpstr>SZKOŁA POWSZECHNA</vt:lpstr>
      <vt:lpstr>SZKOŁA GOSPODARSTWA DOMOWEGO</vt:lpstr>
      <vt:lpstr>PRZED ZAMKIEM W KÓRNIKU</vt:lpstr>
      <vt:lpstr>SZKOŁA PRACY DOMOWEJ</vt:lpstr>
      <vt:lpstr>WYCIECZKA NAD MORZE</vt:lpstr>
      <vt:lpstr>MŁODE LATA</vt:lpstr>
      <vt:lpstr>MAMA</vt:lpstr>
      <vt:lpstr>JADWIGA I WŁADYSŁAW Z DZIEĆMI</vt:lpstr>
      <vt:lpstr>Praca pana Henryka Derwicha</vt:lpstr>
      <vt:lpstr>Z WIZYTĄ</vt:lpstr>
      <vt:lpstr>BABCIA I PRABABCIA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admin</dc:creator>
  <cp:lastModifiedBy>admin</cp:lastModifiedBy>
  <cp:revision>16</cp:revision>
  <dcterms:created xsi:type="dcterms:W3CDTF">2021-05-20T20:11:39Z</dcterms:created>
  <dcterms:modified xsi:type="dcterms:W3CDTF">2021-05-26T21:24:27Z</dcterms:modified>
</cp:coreProperties>
</file>