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comments/comment1.xml" ContentType="application/vnd.openxmlformats-officedocument.presentationml.comments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1" r:id="rId1"/>
  </p:sldMasterIdLst>
  <p:sldIdLst>
    <p:sldId id="256" r:id="rId2"/>
    <p:sldId id="270" r:id="rId3"/>
    <p:sldId id="271" r:id="rId4"/>
    <p:sldId id="272" r:id="rId5"/>
    <p:sldId id="274" r:id="rId6"/>
    <p:sldId id="273" r:id="rId7"/>
    <p:sldId id="263" r:id="rId8"/>
    <p:sldId id="266" r:id="rId9"/>
    <p:sldId id="264" r:id="rId10"/>
    <p:sldId id="25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ść" initials="Go" lastIdx="2" clrIdx="0">
    <p:extLst>
      <p:ext uri="{19B8F6BF-5375-455C-9EA6-DF929625EA0E}">
        <p15:presenceInfo xmlns:p15="http://schemas.microsoft.com/office/powerpoint/2012/main" userId="S::urn:spo:anon#9645d0626105a882a35e15c55bcff02880264cac745040d32ad18e8639b9afa7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D60E5F-7B8A-444F-AB10-A2CA6289B5E4}" v="12" dt="2021-01-29T12:17:06.481"/>
    <p1510:client id="{0ABFB747-4465-E6D3-B9BF-1988B8292304}" v="168" dt="2021-02-12T11:54:46.332"/>
    <p1510:client id="{1263C34B-6A8A-4E84-A075-7466387BA2C6}" v="35" dt="2021-01-29T12:15:21.900"/>
    <p1510:client id="{18F4758F-02DA-4078-8436-0C808050B317}" v="145" dt="2021-02-05T12:07:49.070"/>
    <p1510:client id="{1943A571-D53E-1603-8B29-3A1FA6508EBC}" v="97" dt="2021-02-12T11:54:30.644"/>
    <p1510:client id="{2CBBCD62-28E9-9AAE-91F0-8B20E4B081E2}" v="17" dt="2021-02-12T11:55:21"/>
    <p1510:client id="{364D079B-8A93-F63E-4EE2-820F6D06F092}" v="127" dt="2021-02-12T11:53:45.509"/>
    <p1510:client id="{42FFA30D-B0AE-0019-0304-66EA5A292D42}" v="70" dt="2021-02-12T11:52:11.141"/>
    <p1510:client id="{593BA85A-47E7-0412-1BFE-896C03D9D658}" v="64" dt="2021-02-05T12:16:45.060"/>
    <p1510:client id="{600205DE-CB70-E176-4995-210FB647F608}" v="63" dt="2021-02-05T12:12:11.766"/>
    <p1510:client id="{62937D89-1DDD-B8E5-209B-B75A9C16F7A2}" v="91" dt="2021-02-05T15:43:50.703"/>
    <p1510:client id="{94C9E600-395D-407E-82A0-B7568FCCAF3A}" v="12" dt="2021-02-12T11:37:01.369"/>
    <p1510:client id="{9A5A0D10-C3EC-4C34-8E1C-BD95C1DD3029}" v="1" dt="2021-01-29T12:16:42.746"/>
    <p1510:client id="{9C6A537F-E1AE-38E2-BC6C-F35C334B4110}" v="4" dt="2021-02-05T14:20:57.263"/>
    <p1510:client id="{A798A9F0-5353-4728-8DAE-F917119E742C}" v="103" dt="2021-01-29T12:46:13.649"/>
    <p1510:client id="{AFABCD57-0BD2-480D-AB66-8F22DDD55965}" v="6" dt="2021-01-29T11:55:02.949"/>
    <p1510:client id="{B8ACF119-F1BB-8536-8169-59B83A49042A}" v="145" dt="2021-02-05T12:14:11.228"/>
    <p1510:client id="{C80A263F-16CD-49A5-AB58-7275B8988949}" v="6" dt="2021-01-29T11:51:28.213"/>
    <p1510:client id="{CAC8DB77-7E9C-08FF-64BF-DF752E36CC27}" v="2" dt="2021-02-05T19:58:49.090"/>
    <p1510:client id="{D1069A7C-F623-4CFA-960F-ECC792959774}" v="55" dt="2021-01-29T12:13:59.986"/>
    <p1510:client id="{DF70131B-62D6-BB08-FD84-5F4DCC281B5E}" v="225" dt="2021-02-05T12:00:01.532"/>
    <p1510:client id="{E82F4ACB-B4E6-416B-2900-835F060A9E18}" v="11" dt="2021-02-12T11:54:02.319"/>
    <p1510:client id="{E93CF74A-8D96-0652-4201-20BE5EE194D7}" v="64" dt="2021-02-05T12:14:25"/>
    <p1510:client id="{EE2DAE9F-90F0-B000-AA26-E742D85FCCF6}" v="1" dt="2021-02-23T21:01:49.172"/>
    <p1510:client id="{F16C6E81-9CFC-3DF2-E1CE-54249339D7F9}" v="307" dt="2021-02-05T16:00:45.9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5T06:20:04.403" idx="1">
    <p:pos x="10" y="10"/>
    <p:text>ja jestem gościem alan
</p:text>
    <p:extLst>
      <p:ext uri="{C676402C-5697-4E1C-873F-D02D1690AC5C}">
        <p15:threadingInfo xmlns:p15="http://schemas.microsoft.com/office/powerpoint/2012/main" timeZoneBias="48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Funkcja_odwrotna" TargetMode="External"/><Relationship Id="rId2" Type="http://schemas.openxmlformats.org/officeDocument/2006/relationships/hyperlink" Target="https://pl.wikipedia.org/wiki/Alfabet_%C5%82aci%C5%84ski" TargetMode="External"/><Relationship Id="rId1" Type="http://schemas.openxmlformats.org/officeDocument/2006/relationships/hyperlink" Target="https://pl.wikipedia.org/wiki/Szyfr_Cezara" TargetMode="External"/><Relationship Id="rId4" Type="http://schemas.openxmlformats.org/officeDocument/2006/relationships/hyperlink" Target="https://pl.wikipedia.org/wiki/Usenet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Funkcja_odwrotna" TargetMode="External"/><Relationship Id="rId2" Type="http://schemas.openxmlformats.org/officeDocument/2006/relationships/hyperlink" Target="https://pl.wikipedia.org/wiki/Alfabet_%C5%82aci%C5%84ski" TargetMode="External"/><Relationship Id="rId1" Type="http://schemas.openxmlformats.org/officeDocument/2006/relationships/hyperlink" Target="https://pl.wikipedia.org/wiki/Szyfr_Cezara" TargetMode="External"/><Relationship Id="rId4" Type="http://schemas.openxmlformats.org/officeDocument/2006/relationships/hyperlink" Target="https://pl.wikipedia.org/wiki/Usene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6E6B4D-396A-4CEB-9502-53DBB67597B9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AA05149-4185-40FC-A62B-96A980D37F5B}">
      <dgm:prSet/>
      <dgm:spPr/>
      <dgm:t>
        <a:bodyPr/>
        <a:lstStyle/>
        <a:p>
          <a:r>
            <a:rPr lang="en-US" b="1"/>
            <a:t>ROT13</a:t>
          </a:r>
          <a:r>
            <a:rPr lang="en-US"/>
            <a:t> – prosty </a:t>
          </a:r>
          <a:r>
            <a:rPr lang="en-US">
              <a:hlinkClick xmlns:r="http://schemas.openxmlformats.org/officeDocument/2006/relationships" r:id="rId1"/>
            </a:rPr>
            <a:t>szyfr przesuwający</a:t>
          </a:r>
          <a:r>
            <a:rPr lang="en-US"/>
            <a:t>, którego działanie polega na zamianie każdego znaku </a:t>
          </a:r>
          <a:r>
            <a:rPr lang="en-US">
              <a:hlinkClick xmlns:r="http://schemas.openxmlformats.org/officeDocument/2006/relationships" r:id="rId2"/>
            </a:rPr>
            <a:t>alfabetu łacińskiego</a:t>
          </a:r>
          <a:r>
            <a:rPr lang="en-US"/>
            <a:t> na znak występujący 13 pozycji po nim, przy czym wielkość liter nie ma przy przekształcaniu znaczenia. ROT13 jest przykładem </a:t>
          </a:r>
          <a:r>
            <a:rPr lang="en-US">
              <a:hlinkClick xmlns:r="http://schemas.openxmlformats.org/officeDocument/2006/relationships" r:id="rId1"/>
            </a:rPr>
            <a:t>szyfru Cezara</a:t>
          </a:r>
          <a:r>
            <a:rPr lang="en-US"/>
            <a:t>, opracowanego w Starożytnym Rzymie.</a:t>
          </a:r>
        </a:p>
      </dgm:t>
    </dgm:pt>
    <dgm:pt modelId="{05B04A14-5286-4744-A81F-0AE3FB099061}" type="parTrans" cxnId="{6228A34D-6F42-4F9A-9D4D-4B2FCFF66804}">
      <dgm:prSet/>
      <dgm:spPr/>
      <dgm:t>
        <a:bodyPr/>
        <a:lstStyle/>
        <a:p>
          <a:endParaRPr lang="en-US"/>
        </a:p>
      </dgm:t>
    </dgm:pt>
    <dgm:pt modelId="{FD25140D-2381-451C-9832-3C3032851812}" type="sibTrans" cxnId="{6228A34D-6F42-4F9A-9D4D-4B2FCFF66804}">
      <dgm:prSet/>
      <dgm:spPr/>
      <dgm:t>
        <a:bodyPr/>
        <a:lstStyle/>
        <a:p>
          <a:endParaRPr lang="en-US"/>
        </a:p>
      </dgm:t>
    </dgm:pt>
    <dgm:pt modelId="{C6B1B85C-B13A-4577-B98F-7FA3A0EF7DB0}">
      <dgm:prSet/>
      <dgm:spPr/>
      <dgm:t>
        <a:bodyPr/>
        <a:lstStyle/>
        <a:p>
          <a:r>
            <a:rPr lang="en-US"/>
            <a:t>W standardowym alfabecie łacińskim (składającym się z 26 znaków) ROT13 jest swoją własną </a:t>
          </a:r>
          <a:r>
            <a:rPr lang="en-US">
              <a:hlinkClick xmlns:r="http://schemas.openxmlformats.org/officeDocument/2006/relationships" r:id="rId3"/>
            </a:rPr>
            <a:t>funkcją odwrotną</a:t>
          </a:r>
          <a:r>
            <a:rPr lang="en-US"/>
            <a:t>. Oznacza to, że ten sam algorytm wykorzystywany jest do szyfrowania jak i deszyfrowania wiadomości:</a:t>
          </a:r>
        </a:p>
      </dgm:t>
    </dgm:pt>
    <dgm:pt modelId="{D7D3C3EA-6564-4D58-A3A3-B1DA4418DD36}" type="parTrans" cxnId="{F3E37DBB-1000-418A-8D02-B607095AF291}">
      <dgm:prSet/>
      <dgm:spPr/>
      <dgm:t>
        <a:bodyPr/>
        <a:lstStyle/>
        <a:p>
          <a:endParaRPr lang="en-US"/>
        </a:p>
      </dgm:t>
    </dgm:pt>
    <dgm:pt modelId="{B3A7E558-03A4-49D3-BA69-85AF7F6E0037}" type="sibTrans" cxnId="{F3E37DBB-1000-418A-8D02-B607095AF291}">
      <dgm:prSet/>
      <dgm:spPr/>
      <dgm:t>
        <a:bodyPr/>
        <a:lstStyle/>
        <a:p>
          <a:endParaRPr lang="en-US"/>
        </a:p>
      </dgm:t>
    </dgm:pt>
    <dgm:pt modelId="{26A9A3CD-116D-4DC4-84D2-D03C6EF2CBA0}">
      <dgm:prSet/>
      <dgm:spPr/>
      <dgm:t>
        <a:bodyPr/>
        <a:lstStyle/>
        <a:p>
          <a:r>
            <a:rPr lang="en-US"/>
            <a:t>{\displaystyle \operatorname {rot13} (\operatorname {rot13} (m))=m}Kodowanie rot13 jest stosowane na przykład w </a:t>
          </a:r>
          <a:r>
            <a:rPr lang="en-US">
              <a:hlinkClick xmlns:r="http://schemas.openxmlformats.org/officeDocument/2006/relationships" r:id="rId4"/>
            </a:rPr>
            <a:t>Usenecie</a:t>
          </a:r>
          <a:r>
            <a:rPr lang="en-US"/>
            <a:t> w sytuacjach, gdy przekazując jakąś wiadomość chcemy, aby nie była ona możliwa do odczytania przez osobę, która sobie tego nie życzy. Ta metoda jest stosowana w przypadkach, gdy wiadomość mogłaby obrazić czyjeś poczucie moralności, uczucia estetyczne lub gdy wskazane jest ukrycie rozwiązania zagadki, puenty filmu albo ksi</a:t>
          </a:r>
          <a:r>
            <a:rPr lang="en-US">
              <a:latin typeface="Calibri Light" panose="020F0302020204030204"/>
            </a:rPr>
            <a:t>.</a:t>
          </a:r>
          <a:endParaRPr lang="en-US"/>
        </a:p>
      </dgm:t>
    </dgm:pt>
    <dgm:pt modelId="{790A59B9-B039-4EF6-88AA-4BFBC2EC816D}" type="parTrans" cxnId="{94BD7920-E0B7-40F5-B155-5788A6D574B1}">
      <dgm:prSet/>
      <dgm:spPr/>
      <dgm:t>
        <a:bodyPr/>
        <a:lstStyle/>
        <a:p>
          <a:endParaRPr lang="en-US"/>
        </a:p>
      </dgm:t>
    </dgm:pt>
    <dgm:pt modelId="{DE87DDE6-8DDA-4CC4-B652-37BBAE9A931E}" type="sibTrans" cxnId="{94BD7920-E0B7-40F5-B155-5788A6D574B1}">
      <dgm:prSet/>
      <dgm:spPr/>
      <dgm:t>
        <a:bodyPr/>
        <a:lstStyle/>
        <a:p>
          <a:endParaRPr lang="en-US"/>
        </a:p>
      </dgm:t>
    </dgm:pt>
    <dgm:pt modelId="{1F2E6CC5-6856-4CFF-8094-DEB7BFA0AB61}" type="pres">
      <dgm:prSet presAssocID="{106E6B4D-396A-4CEB-9502-53DBB67597B9}" presName="linear" presStyleCnt="0">
        <dgm:presLayoutVars>
          <dgm:animLvl val="lvl"/>
          <dgm:resizeHandles val="exact"/>
        </dgm:presLayoutVars>
      </dgm:prSet>
      <dgm:spPr/>
    </dgm:pt>
    <dgm:pt modelId="{E9DFEC89-C03B-433B-8906-9F1353DB98CF}" type="pres">
      <dgm:prSet presAssocID="{5AA05149-4185-40FC-A62B-96A980D37F5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78BE826-3D14-446C-8951-2C74E9912317}" type="pres">
      <dgm:prSet presAssocID="{FD25140D-2381-451C-9832-3C3032851812}" presName="spacer" presStyleCnt="0"/>
      <dgm:spPr/>
    </dgm:pt>
    <dgm:pt modelId="{0E47F061-5E35-484A-B2BB-8BC76EB45151}" type="pres">
      <dgm:prSet presAssocID="{C6B1B85C-B13A-4577-B98F-7FA3A0EF7DB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8F68CF8-8F06-48F8-B1E6-FAED95287D49}" type="pres">
      <dgm:prSet presAssocID="{B3A7E558-03A4-49D3-BA69-85AF7F6E0037}" presName="spacer" presStyleCnt="0"/>
      <dgm:spPr/>
    </dgm:pt>
    <dgm:pt modelId="{FFE91BEF-9405-4BF7-A08B-A13F5B574EFE}" type="pres">
      <dgm:prSet presAssocID="{26A9A3CD-116D-4DC4-84D2-D03C6EF2CBA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4BD7920-E0B7-40F5-B155-5788A6D574B1}" srcId="{106E6B4D-396A-4CEB-9502-53DBB67597B9}" destId="{26A9A3CD-116D-4DC4-84D2-D03C6EF2CBA0}" srcOrd="2" destOrd="0" parTransId="{790A59B9-B039-4EF6-88AA-4BFBC2EC816D}" sibTransId="{DE87DDE6-8DDA-4CC4-B652-37BBAE9A931E}"/>
    <dgm:cxn modelId="{90EDE622-E4E0-4F83-A3EF-073EC982D4D7}" type="presOf" srcId="{106E6B4D-396A-4CEB-9502-53DBB67597B9}" destId="{1F2E6CC5-6856-4CFF-8094-DEB7BFA0AB61}" srcOrd="0" destOrd="0" presId="urn:microsoft.com/office/officeart/2005/8/layout/vList2"/>
    <dgm:cxn modelId="{64057D37-931A-4ACD-A9F2-EC9E91B190A3}" type="presOf" srcId="{C6B1B85C-B13A-4577-B98F-7FA3A0EF7DB0}" destId="{0E47F061-5E35-484A-B2BB-8BC76EB45151}" srcOrd="0" destOrd="0" presId="urn:microsoft.com/office/officeart/2005/8/layout/vList2"/>
    <dgm:cxn modelId="{86ABA940-8F6C-4D0E-8159-3850206CD66C}" type="presOf" srcId="{26A9A3CD-116D-4DC4-84D2-D03C6EF2CBA0}" destId="{FFE91BEF-9405-4BF7-A08B-A13F5B574EFE}" srcOrd="0" destOrd="0" presId="urn:microsoft.com/office/officeart/2005/8/layout/vList2"/>
    <dgm:cxn modelId="{6C74D043-9D05-411C-B8F1-999A1AFFE5D1}" type="presOf" srcId="{5AA05149-4185-40FC-A62B-96A980D37F5B}" destId="{E9DFEC89-C03B-433B-8906-9F1353DB98CF}" srcOrd="0" destOrd="0" presId="urn:microsoft.com/office/officeart/2005/8/layout/vList2"/>
    <dgm:cxn modelId="{6228A34D-6F42-4F9A-9D4D-4B2FCFF66804}" srcId="{106E6B4D-396A-4CEB-9502-53DBB67597B9}" destId="{5AA05149-4185-40FC-A62B-96A980D37F5B}" srcOrd="0" destOrd="0" parTransId="{05B04A14-5286-4744-A81F-0AE3FB099061}" sibTransId="{FD25140D-2381-451C-9832-3C3032851812}"/>
    <dgm:cxn modelId="{F3E37DBB-1000-418A-8D02-B607095AF291}" srcId="{106E6B4D-396A-4CEB-9502-53DBB67597B9}" destId="{C6B1B85C-B13A-4577-B98F-7FA3A0EF7DB0}" srcOrd="1" destOrd="0" parTransId="{D7D3C3EA-6564-4D58-A3A3-B1DA4418DD36}" sibTransId="{B3A7E558-03A4-49D3-BA69-85AF7F6E0037}"/>
    <dgm:cxn modelId="{5913CEA5-912E-4858-8110-D126A563E098}" type="presParOf" srcId="{1F2E6CC5-6856-4CFF-8094-DEB7BFA0AB61}" destId="{E9DFEC89-C03B-433B-8906-9F1353DB98CF}" srcOrd="0" destOrd="0" presId="urn:microsoft.com/office/officeart/2005/8/layout/vList2"/>
    <dgm:cxn modelId="{F7B6C77E-3C48-4418-B06B-59344E2D5BD7}" type="presParOf" srcId="{1F2E6CC5-6856-4CFF-8094-DEB7BFA0AB61}" destId="{B78BE826-3D14-446C-8951-2C74E9912317}" srcOrd="1" destOrd="0" presId="urn:microsoft.com/office/officeart/2005/8/layout/vList2"/>
    <dgm:cxn modelId="{EC874435-9E45-436C-854C-F8871F3A00D6}" type="presParOf" srcId="{1F2E6CC5-6856-4CFF-8094-DEB7BFA0AB61}" destId="{0E47F061-5E35-484A-B2BB-8BC76EB45151}" srcOrd="2" destOrd="0" presId="urn:microsoft.com/office/officeart/2005/8/layout/vList2"/>
    <dgm:cxn modelId="{48882FFF-5BDC-4E3D-A8A5-1D857AED159A}" type="presParOf" srcId="{1F2E6CC5-6856-4CFF-8094-DEB7BFA0AB61}" destId="{E8F68CF8-8F06-48F8-B1E6-FAED95287D49}" srcOrd="3" destOrd="0" presId="urn:microsoft.com/office/officeart/2005/8/layout/vList2"/>
    <dgm:cxn modelId="{C6CA83EC-7700-4DDE-AC8E-CA187B874B1E}" type="presParOf" srcId="{1F2E6CC5-6856-4CFF-8094-DEB7BFA0AB61}" destId="{FFE91BEF-9405-4BF7-A08B-A13F5B574EF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FEC89-C03B-433B-8906-9F1353DB98CF}">
      <dsp:nvSpPr>
        <dsp:cNvPr id="0" name=""/>
        <dsp:cNvSpPr/>
      </dsp:nvSpPr>
      <dsp:spPr>
        <a:xfrm>
          <a:off x="0" y="58517"/>
          <a:ext cx="6545199" cy="153891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ROT13</a:t>
          </a:r>
          <a:r>
            <a:rPr lang="en-US" sz="1500" kern="1200"/>
            <a:t> – prosty </a:t>
          </a:r>
          <a:r>
            <a:rPr lang="en-US" sz="1500" kern="1200">
              <a:hlinkClick xmlns:r="http://schemas.openxmlformats.org/officeDocument/2006/relationships" r:id="rId1"/>
            </a:rPr>
            <a:t>szyfr przesuwający</a:t>
          </a:r>
          <a:r>
            <a:rPr lang="en-US" sz="1500" kern="1200"/>
            <a:t>, którego działanie polega na zamianie każdego znaku </a:t>
          </a:r>
          <a:r>
            <a:rPr lang="en-US" sz="1500" kern="1200">
              <a:hlinkClick xmlns:r="http://schemas.openxmlformats.org/officeDocument/2006/relationships" r:id="rId2"/>
            </a:rPr>
            <a:t>alfabetu łacińskiego</a:t>
          </a:r>
          <a:r>
            <a:rPr lang="en-US" sz="1500" kern="1200"/>
            <a:t> na znak występujący 13 pozycji po nim, przy czym wielkość liter nie ma przy przekształcaniu znaczenia. ROT13 jest przykładem </a:t>
          </a:r>
          <a:r>
            <a:rPr lang="en-US" sz="1500" kern="1200">
              <a:hlinkClick xmlns:r="http://schemas.openxmlformats.org/officeDocument/2006/relationships" r:id="rId1"/>
            </a:rPr>
            <a:t>szyfru Cezara</a:t>
          </a:r>
          <a:r>
            <a:rPr lang="en-US" sz="1500" kern="1200"/>
            <a:t>, opracowanego w Starożytnym Rzymie.</a:t>
          </a:r>
        </a:p>
      </dsp:txBody>
      <dsp:txXfrm>
        <a:off x="75124" y="133641"/>
        <a:ext cx="6394951" cy="1388667"/>
      </dsp:txXfrm>
    </dsp:sp>
    <dsp:sp modelId="{0E47F061-5E35-484A-B2BB-8BC76EB45151}">
      <dsp:nvSpPr>
        <dsp:cNvPr id="0" name=""/>
        <dsp:cNvSpPr/>
      </dsp:nvSpPr>
      <dsp:spPr>
        <a:xfrm>
          <a:off x="0" y="1640633"/>
          <a:ext cx="6545199" cy="1538915"/>
        </a:xfrm>
        <a:prstGeom prst="roundRect">
          <a:avLst/>
        </a:prstGeom>
        <a:gradFill rotWithShape="0">
          <a:gsLst>
            <a:gs pos="0">
              <a:schemeClr val="accent5">
                <a:hueOff val="-3144000"/>
                <a:satOff val="-19053"/>
                <a:lumOff val="2352"/>
                <a:alphaOff val="0"/>
                <a:tint val="98000"/>
                <a:lumMod val="100000"/>
              </a:schemeClr>
            </a:gs>
            <a:gs pos="100000">
              <a:schemeClr val="accent5">
                <a:hueOff val="-3144000"/>
                <a:satOff val="-19053"/>
                <a:lumOff val="2352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 standardowym alfabecie łacińskim (składającym się z 26 znaków) ROT13 jest swoją własną </a:t>
          </a:r>
          <a:r>
            <a:rPr lang="en-US" sz="1500" kern="1200">
              <a:hlinkClick xmlns:r="http://schemas.openxmlformats.org/officeDocument/2006/relationships" r:id="rId3"/>
            </a:rPr>
            <a:t>funkcją odwrotną</a:t>
          </a:r>
          <a:r>
            <a:rPr lang="en-US" sz="1500" kern="1200"/>
            <a:t>. Oznacza to, że ten sam algorytm wykorzystywany jest do szyfrowania jak i deszyfrowania wiadomości:</a:t>
          </a:r>
        </a:p>
      </dsp:txBody>
      <dsp:txXfrm>
        <a:off x="75124" y="1715757"/>
        <a:ext cx="6394951" cy="1388667"/>
      </dsp:txXfrm>
    </dsp:sp>
    <dsp:sp modelId="{FFE91BEF-9405-4BF7-A08B-A13F5B574EFE}">
      <dsp:nvSpPr>
        <dsp:cNvPr id="0" name=""/>
        <dsp:cNvSpPr/>
      </dsp:nvSpPr>
      <dsp:spPr>
        <a:xfrm>
          <a:off x="0" y="3222748"/>
          <a:ext cx="6545199" cy="1538915"/>
        </a:xfrm>
        <a:prstGeom prst="roundRect">
          <a:avLst/>
        </a:prstGeom>
        <a:gradFill rotWithShape="0">
          <a:gsLst>
            <a:gs pos="0">
              <a:schemeClr val="accent5">
                <a:hueOff val="-6288001"/>
                <a:satOff val="-38105"/>
                <a:lumOff val="4705"/>
                <a:alphaOff val="0"/>
                <a:tint val="98000"/>
                <a:lumMod val="100000"/>
              </a:schemeClr>
            </a:gs>
            <a:gs pos="100000">
              <a:schemeClr val="accent5">
                <a:hueOff val="-6288001"/>
                <a:satOff val="-38105"/>
                <a:lumOff val="4705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{\displaystyle \operatorname {rot13} (\operatorname {rot13} (m))=m}Kodowanie rot13 jest stosowane na przykład w </a:t>
          </a:r>
          <a:r>
            <a:rPr lang="en-US" sz="1500" kern="1200">
              <a:hlinkClick xmlns:r="http://schemas.openxmlformats.org/officeDocument/2006/relationships" r:id="rId4"/>
            </a:rPr>
            <a:t>Usenecie</a:t>
          </a:r>
          <a:r>
            <a:rPr lang="en-US" sz="1500" kern="1200"/>
            <a:t> w sytuacjach, gdy przekazując jakąś wiadomość chcemy, aby nie była ona możliwa do odczytania przez osobę, która sobie tego nie życzy. Ta metoda jest stosowana w przypadkach, gdy wiadomość mogłaby obrazić czyjeś poczucie moralności, uczucia estetyczne lub gdy wskazane jest ukrycie rozwiązania zagadki, puenty filmu albo ksi</a:t>
          </a:r>
          <a:r>
            <a:rPr lang="en-US" sz="1500" kern="1200">
              <a:latin typeface="Calibri Light" panose="020F0302020204030204"/>
            </a:rPr>
            <a:t>.</a:t>
          </a:r>
          <a:endParaRPr lang="en-US" sz="1500" kern="1200"/>
        </a:p>
      </dsp:txBody>
      <dsp:txXfrm>
        <a:off x="75124" y="3297872"/>
        <a:ext cx="6394951" cy="1388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9:56:15.9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2249 6271 16383 0 0,'0'0'-16383'0'0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9:56:23.0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4445 8044 16383 0 0,'0'7'0'0'0,"7"3"0"0"0,10-1 0 0 0,9-2 0 0 0,0-9 0 0 0,3-4 0 0 0,3-2 0 0 0,5 2 0 0 0,2 1 0 0 0,1 1 0 0 0,3 2 0 0 0,-1 1 0 0 0,1 0 0 0 0,0 2 0 0 0,0-1 0 0 0,0 0 0 0 0,0 0 0 0 0,-1 1 0 0 0,1-1 0 0 0,-1 0 0 0 0,0 0 0 0 0,1 0 0 0 0,-1 0 0 0 0,-7 0-16383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9:56:23.0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4392 8361 16383 0 0,'7'0'0'0'0,"10"0"0"0"0,9 0 0 0 0,7 0 0 0 0,6 0 0 0 0,2 0 0 0 0,3 0 0 0 0,7 0 0 0 0,3 0 0 0 0,-1 0 0 0 0,-2 0 0 0 0,-3 0 0 0 0,-2 0 0 0 0,-2 0 0 0 0,-1 0 0 0 0,0 0 0 0 0,-1 0 0 0 0,0 0 0 0 0,-1 0 0 0 0,1 0 0 0 0,-7 0-16383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9:56:23.0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5054 8989 16383 0 0,'0'-7'0'0'0,"0"-10"0"0"0,0-9 0 0 0,7-7 0 0 0,2-5 0 0 0,0-4 0 0 0,-1-2 0 0 0,4 7 0 0 0,1 3 0 0 0,-2-1 0 0 0,-3-1 0 0 0,4-2 0 0 0,1-1 0 0 0,5 5 0 0 0,-1 2 0 0 0,-3-1 0 0 0,-4-2 0 0 0,4-3 0 0 0,-1-1 0 0 0,-3-2 0 0 0,-2-1 0 0 0,3 7 0 0 0,2 2 0 0 0,-3-1 0 0 0,-3-1 0 0 0,5 4 0 0 0,0 2 0 0 0,-1-3 0 0 0,3-9 0 0 0,8-13 0 0 0,7-4 0 0 0,5 0 0 0 0,-2 4 0 0 0,0-5 0 0 0,-6 2 0 0 0,1 10 0 0 0,-5 5 0 0 0,1 11 0 0 0,-3 17 0 0 0,-5 19 0 0 0,-5 15 0 0 0,-4 11 0 0 0,-4 9 0 0 0,-1 3 0 0 0,-2 3 0 0 0,0 0 0 0 0,0-1 0 0 0,1 0 0 0 0,-1-1 0 0 0,0-1 0 0 0,1 0 0 0 0,0 0 0 0 0,0-1 0 0 0,0 0 0 0 0,0 0 0 0 0,0 1 0 0 0,0-1 0 0 0,0 0 0 0 0,0 0 0 0 0,0 1 0 0 0,0-1 0 0 0,7-7 0 0 0,3-2 0 0 0,-1 0 0 0 0,-2 2 0 0 0,6-5 0 0 0,0 0 0 0 0,-2 1 0 0 0,-3 3 0 0 0,-3 3 0 0 0,-2 3 0 0 0,-2 1 0 0 0,-1 1 0 0 0,0 0 0 0 0,0 1 0 0 0,-1 0 0 0 0,8-7 0 0 0,2-17 0 0 0,7-12 0 0 0,1-14 0 0 0,-3-14 0 0 0,-3-9 0 0 0,3-1 0 0 0,-1-1 0 0 0,-2-3 0 0 0,-3-3 0 0 0,4-2 0 0 0,0-1 0 0 0,-2-1 0 0 0,-2-1 0 0 0,4 7 0 0 0,0 3 0 0 0,6 0 0 0 0,-1-3 0 0 0,-3-1 0 0 0,3-2 0 0 0,-1-2 0 0 0,-3-1 0 0 0,-5 0 0 0 0,5 7 0 0 0,-1 2 0 0 0,-2-1 0 0 0,-2-1 0 0 0,-4-3 0 0 0,6 6 0 0 0,1 1 0 0 0,5 6 0 0 0,1 0 0 0 0,-4-4 0 0 0,-2-3 0 0 0,-5-4 0 0 0,5 5 0 0 0,0 0 0 0 0,-2-2 0 0 0,-2-3 0 0 0,-2-2 0 0 0,5 6 0 0 0,0 7-16383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9:56:23.0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6547 7752 16383 0 0,'-7'0'0'0'0,"-10"0"0"0"0,-1 7 0 0 0,-6 3 0 0 0,-5-1 0 0 0,-6-1 0 0 0,4 4 0 0 0,0 1 0 0 0,5 5 0 0 0,-1-1 0 0 0,5 5 0 0 0,-1-2 0 0 0,-4-4 0 0 0,3 2 0 0 0,-2-2 0 0 0,-4 4 0 0 0,3 5 0 0 0,0-1 0 0 0,-4-5 0 0 0,4 1 0 0 0,0 5 0 0 0,-4 6 0 0 0,-3 4 0 0 0,4 3 0 0 0,7 3 0 0 0,1-6 0 0 0,-4-1 0 0 0,3 0 0 0 0,5 2 0 0 0,-1-5 0 0 0,2-1 0 0 0,4 1 0 0 0,5 4 0 0 0,3 2 0 0 0,3 2 0 0 0,1 2 0 0 0,1 1 0 0 0,8 1 0 0 0,10 0 0 0 0,1 0 0 0 0,6-8 0 0 0,4-2 0 0 0,13-6 0 0 0,-1-2 0 0 0,-8 3 0 0 0,-2-3 0 0 0,1-7 0 0 0,2-5 0 0 0,3-6 0 0 0,2-3 0 0 0,8-4 0 0 0,-3-7 0 0 0,-2-4 0 0 0,-1 1 0 0 0,0 1 0 0 0,-7-4 0 0 0,-3 0 0 0 0,2 2 0 0 0,-6-5 0 0 0,0 1 0 0 0,-4-4 0 0 0,1 1 0 0 0,-4-4 0 0 0,2-5 0 0 0,-3-5 0 0 0,-4-5 0 0 0,-5-3 0 0 0,-4-1 0 0 0,4 5 0 0 0,0 2 0 0 0,-16 0 0 0 0,-13-2 0 0 0,-12 5 0 0 0,-7 9 0 0 0,-5 7 0 0 0,-2 6 0 0 0,0 5 0 0 0,-1 4 0 0 0,2 0 0 0 0,0 2 0 0 0,1-1 0 0 0,0 1 0 0 0,0 6 0 0 0,1 2 0 0 0,7 0-16383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9:56:23.0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6456 8853 16383 0 0,'0'-8'0'0'0,"0"-8"0"0"0,0-10 0 0 0,0-8 0 0 0,0-4 0 0 0,0-4 0 0 0,0-1 0 0 0,0-1 0 0 0,0-1 0 0 0,0 2 0 0 0,7 6 0 0 0,3 4 0 0 0,-1-1 0 0 0,-2-1 0 0 0,-2-2 0 0 0,-1-2 0 0 0,5-2 0 0 0,1 0 0 0 0,-1-1 0 0 0,5 6 0 0 0,1 3 0 0 0,-3-1 0 0 0,-4-1 0 0 0,-2-2 0 0 0,4 5 0 0 0,1 1 0 0 0,-1-2 0 0 0,-3-2 0 0 0,4 5 0 0 0,2 14 0 0 0,-3 18 0 0 0,5 8 0 0 0,-1 10 0 0 0,-2 8 0 0 0,-3 7 0 0 0,4 5 0 0 0,-1 2 0 0 0,-1 2 0 0 0,-4 0 0 0 0,-2 0 0 0 0,-3 0 0 0 0,0-1 0 0 0,-2 0 0 0 0,-1 0 0 0 0,8-8 0 0 0,2-2 0 0 0,0 0 0 0 0,-2 2 0 0 0,-2 2 0 0 0,5-5 0 0 0,9-16 0 0 0,0-17 0 0 0,-3-15 0 0 0,4-14 0 0 0,-2-7 0 0 0,-5-6 0 0 0,-3-1 0 0 0,3 5 0 0 0,-1 3 0 0 0,5 0 0 0 0,7 7 0 0 0,0 0 0 0 0,-6-2 0 0 0,3 5 0 0 0,-3-1 0 0 0,-4-3 0 0 0,2 4 0 0 0,-1-1 0 0 0,4 4 0 0 0,-1-1 0 0 0,3 3 0 0 0,-1-1 0 0 0,-5-5 0 0 0,2 2 0 0 0,-1 13 0 0 0,-3 16 0 0 0,-5 21 0 0 0,-3 14 0 0 0,-2 7 0 0 0,-2 3 0 0 0,-2 1 0 0 0,1-2 0 0 0,-1-1 0 0 0,0-1 0 0 0,1-2 0 0 0,-1-1 0 0 0,1 0 0 0 0,0-1 0 0 0,0 0 0 0 0,0 0 0 0 0,0 0 0 0 0,0 0 0 0 0,0 0 0 0 0,0 0 0 0 0,0 1 0 0 0,0-1 0 0 0,0 0 0 0 0,0 1 0 0 0,0-1 0 0 0,0-7-16383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9:56:23.0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7276 8932 16383 0 0,'0'-7'0'0'0,"7"-10"0"0"0,3-9 0 0 0,-1-14 0 0 0,5-1 0 0 0,1 0 0 0 0,-2-1 0 0 0,-4 0 0 0 0,4 0 0 0 0,0 0 0 0 0,4 6 0 0 0,1 3 0 0 0,-4 0 0 0 0,-4-2 0 0 0,3 5 0 0 0,0 1 0 0 0,-2-3 0 0 0,-4-2 0 0 0,-2-3 0 0 0,4 5 0 0 0,2 0 0 0 0,5 6 0 0 0,1 1 0 0 0,4-4 0 0 0,-1-3 0 0 0,-5-4 0 0 0,3 5 0 0 0,-1-1 0 0 0,3-1 0 0 0,-2-2 0 0 0,3 4 0 0 0,-1 1 0 0 0,2 5 0 0 0,-2 0 0 0 0,-4-3 0 0 0,1 3 0 0 0,-1-1 0 0 0,-4-4 0 0 0,4 4 0 0 0,-2 13 0 0 0,-2 16 0 0 0,-4 14 0 0 0,-3 13 0 0 0,-2 7 0 0 0,-2 5 0 0 0,-1 3 0 0 0,-1 0 0 0 0,0 1 0 0 0,1-2 0 0 0,-1 0 0 0 0,1 0 0 0 0,0-1 0 0 0,0-1 0 0 0,0 1 0 0 0,0-1 0 0 0,0 0 0 0 0,0 0 0 0 0,0 1 0 0 0,0-1 0 0 0,0 0 0 0 0,0 0 0 0 0,0 1 0 0 0,0-1 0 0 0,0 0 0 0 0,0 1 0 0 0,7-1 0 0 0,2 0 0 0 0,8-6 0 0 0,0-4 0 0 0,-3 2 0 0 0,-3 1 0 0 0,-4 2 0 0 0,-3 2 0 0 0,-3-6-16383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9:56:23.0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7329 8202 16383 0 0,'7'0'0'0'0,"10"0"0"0"0,9 0 0 0 0,7 0 0 0 0,6 0 0 0 0,2 0 0 0 0,3 0 0 0 0,0 0 0 0 0,0 0 0 0 0,0 0 0 0 0,-1 0 0 0 0,1 0 0 0 0,-2 0 0 0 0,1 0 0 0 0,-1 0 0 0 0,-7 0-16383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9:56:23.0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7990 7514 16383 0 0,'8'0'0'0'0,"1"7"0"0"0,0 10 0 0 0,-1 9 0 0 0,-3 7 0 0 0,-2 6 0 0 0,-1 3 0 0 0,-1 1 0 0 0,-1 1 0 0 0,-1 0 0 0 0,1 0 0 0 0,-1 0 0 0 0,1-1 0 0 0,0-1 0 0 0,0 1 0 0 0,0-1 0 0 0,0 1 0 0 0,0-1 0 0 0,0 0 0 0 0,0 0 0 0 0,0 1 0 0 0,0-1 0 0 0,0 0 0 0 0,0 1 0 0 0,0-1 0 0 0,0 0 0 0 0,0 1 0 0 0,0-1 0 0 0,0 0 0 0 0,0 1 0 0 0,0-1 0 0 0,0 0 0 0 0,0 1 0 0 0,0-1 0 0 0,0 0 0 0 0,0 1 0 0 0,0-1 0 0 0,-7-7 0 0 0,-3-2 0 0 0,1 0 0 0 0,1-5-16383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9:56:23.0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7998 8717 16383 0 0,'0'-7'0'0'0,"-7"-2"0"0"0,-10 0 0 0 0,-1 8 0 0 0,1 13 0 0 0,12 3 0 0 0,13 0 0 0 0,13-3 0 0 0,2-11 0 0 0,6-5 0 0 0,-4-9 0 0 0,3-3 0 0 0,-5-6 0 0 0,-5-6 0 0 0,0 2 0 0 0,-1-2 0 0 0,-12 3 0 0 0,-14 7 0 0 0,-12 6 0 0 0,-10 5 0 0 0,-7 3 0 0 0,-4 4 0 0 0,-3 7 0 0 0,8 11 0 0 0,8 9 0 0 0,4 0 0 0 0,5 3 0 0 0,6 3 0 0 0,12-3 0 0 0,15-8 0 0 0,11-7 0 0 0,10-6 0 0 0,5-5 0 0 0,4-3 0 0 0,-5-8 0 0 0,-10-11 0 0 0,-2-3 0 0 0,-5-4 0 0 0,-7-5 0 0 0,-13 2 0 0 0,-13 6 0 0 0,-12 7 0 0 0,-10 6 0 0 0,-5 4 0 0 0,-4 4 0 0 0,-2 1 0 0 0,7 8 0 0 0,18 3 0 0 0,18-1 0 0 0,18-1 0 0 0,12-4 0 0 0,10-1 0 0 0,-3-9 0 0 0,1-4 0 0 0,-6-7 0 0 0,-16-1 0 0 0,-17 2 0 0 0,-8 4-16383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9:56:23.0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27808 3651 16383 0 0,'0'0'-16383'0'0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9:56:15.9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24173 9917 16383 0 0,'0'2'0'0'0,"-5"1"0"0"0,-7-1 0 0 0,-1 2 0 0 0,-4 1 0 0 0,-4-2 0 0 0,-3 0 0 0 0,-4-2 0 0 0,4 2 0 0 0,1 0 0 0 0,-2 0 0 0 0,0-1 0 0 0,-2-1 0 0 0,-1 0 0 0 0,-2-1 0 0 0,0 0 0 0 0,0 0 0 0 0,0 0 0 0 0,-1 0 0 0 0,1 0 0 0 0,0 0 0 0 0,-5 0 0 0 0,-3 0 0 0 0,2 0 0 0 0,0 0 0 0 0,2 0 0 0 0,2 0 0 0 0,-4 0 0 0 0,-2 0 0 0 0,1 0 0 0 0,3 0 0 0 0,0 0 0 0 0,2 0 0 0 0,1 0 0 0 0,0 0 0 0 0,1 0 0 0 0,1 0 0 0 0,-2 0 0 0 0,2 0 0 0 0,-1 0 0 0 0,0 0 0 0 0,0 0 0 0 0,0 0 0 0 0,0 0 0 0 0,0 0 0 0 0,0 0 0 0 0,-1 0 0 0 0,2 0 0 0 0,-1 0 0 0 0,-1 0 0 0 0,1 0 0 0 0,1 0 0 0 0,-2 0 0 0 0,1 0 0 0 0,0 0 0 0 0,-1 0 0 0 0,2 0 0 0 0,-1 0 0 0 0,-1 0 0 0 0,1 0 0 0 0,1 0 0 0 0,-2 0 0 0 0,1 0 0 0 0,0 0 0 0 0,0 0 0 0 0,0 0 0 0 0,0 0 0 0 0,-1 0 0 0 0,2 0 0 0 0,-1 0 0 0 0,-6 0 0 0 0,-1 0 0 0 0,1 0 0 0 0,0 0 0 0 0,2 0 0 0 0,2 0 0 0 0,0 0 0 0 0,2 0 0 0 0,-1 0 0 0 0,2 0 0 0 0,-1 0 0 0 0,-5 0 0 0 0,-1 0 0 0 0,-1 0 0 0 0,2 0 0 0 0,1 0 0 0 0,2 0 0 0 0,0 0 0 0 0,2 0 0 0 0,-1 0 0 0 0,1 0 0 0 0,1 0 0 0 0,0 0 0 0 0,-2 0 0 0 0,1 0 0 0 0,0 0 0 0 0,0 0 0 0 0,0 0 0 0 0,0 0 0 0 0,0 0 0 0 0,0 0 0 0 0,5-2 0 0 0,2-1 0 0 0,4-2 0 0 0,6-1 0 0 0,5-3 0 0 0,9 1 0 0 0,4-1 0 0 0,8 1 0 0 0,-1 1 0 0 0,-1-2 0 0 0,3 2 0 0 0,-2-1 0 0 0,3 2 0 0 0,4 1 0 0 0,4 2 0 0 0,-2-1 0 0 0,0 0 0 0 0,2 1 0 0 0,2 2 0 0 0,3 0 0 0 0,0 0 0 0 0,1 1 0 0 0,-3-2 0 0 0,-3-1 0 0 0,1 1 0 0 0,1 0 0 0 0,2 0 0 0 0,1 1 0 0 0,1 1 0 0 0,0 0 0 0 0,2 0 0 0 0,-1 0 0 0 0,0 0 0 0 0,1 0 0 0 0,0 0 0 0 0,-2 0 0 0 0,2 0 0 0 0,-1 0 0 0 0,0 0 0 0 0,0 0 0 0 0,0 0 0 0 0,5 0 0 0 0,2 0 0 0 0,0 0 0 0 0,-3 0 0 0 0,1 0 0 0 0,-2 0 0 0 0,-2 0 0 0 0,-1 0 0 0 0,0 0 0 0 0,0 0 0 0 0,0 0 0 0 0,5 0 0 0 0,2 0 0 0 0,-1 0 0 0 0,0 0 0 0 0,-3 0 0 0 0,0 0 0 0 0,-2 0 0 0 0,-1 0 0 0 0,5 0 0 0 0,2 0 0 0 0,0 0 0 0 0,-2 0 0 0 0,-2 0 0 0 0,0 0 0 0 0,-2 0 0 0 0,0 0 0 0 0,-1 0 0 0 0,-1 0 0 0 0,6 0 0 0 0,2 0 0 0 0,-1 0 0 0 0,-1 0 0 0 0,-1 0 0 0 0,-2 0 0 0 0,0 0 0 0 0,-2 0 0 0 0,1 0 0 0 0,-1 0 0 0 0,-1 0 0 0 0,2 0 0 0 0,3 0 0 0 0,2 0 0 0 0,2 0 0 0 0,-4 0 0 0 0,1 0 0 0 0,-3 0 0 0 0,-1 0 0 0 0,0 0 0 0 0,-1 0 0 0 0,0 0 0 0 0,0 0 0 0 0,0 0 0 0 0,-1 0 0 0 0,2 0 0 0 0,-2 0 0 0 0,2 0 0 0 0,8-2 0 0 0,11 0 0 0 0,-11-1 0 0 0,-16 1 0 0 0,-16 0 0 0 0,-16 1 0 0 0,-12 1 0 0 0,-5 0 0 0 0,-11 0 0 0 0,-12 0 0 0 0,-5 0 0 0 0,-3 0 0 0 0,-7 0 0 0 0,-3 0 0 0 0,6 0 0 0 0,7 0 0 0 0,7 0 0 0 0,3 0 0 0 0,2 0 0 0 0,5 0 0 0 0,-3 0 0 0 0,-14 0 0 0 0,-14 0 0 0 0,-17 0 0 0 0,-2 0 0 0 0,-8 0 0 0 0,7 0 0 0 0,14 0 0 0 0,14 0 0 0 0,12 0 0 0 0,10 0 0 0 0,5 0 0 0 0,4 0 0 0 0,1 0 0 0 0,-5 0 0 0 0,-21 0 0 0 0,-34 0 0 0 0,-22 0 0 0 0,-1 0 0 0 0,-9 0 0 0 0,-4 0 0 0 0,14 0 0 0 0,16 0 0 0 0,13 0 0 0 0,16 0 0 0 0,12 0 0 0 0,12 0 0 0 0,7 0 0 0 0,4 0 0 0 0,-2 0 0 0 0,-3 0 0 0 0,1 0 0 0 0,2 0 0 0 0,-16 0 0 0 0,-4 0 0 0 0,1 0 0 0 0,5 0 0 0 0,5 0 0 0 0,4 0 0 0 0,4 0 0 0 0,2 0 0 0 0,6-2 0 0 0,7-2 0 0 0,7-4 0 0 0,6-1 0 0 0,3-2 0 0 0,2-1 0 0 0,1-1 0 0 0,0 1 0 0 0,0-3 0 0 0,1 0 0 0 0,-1 0 0 0 0,-1 1 0 0 0,0 0 0 0 0,0 1 0 0 0,0 0 0 0 0,0 1 0 0 0,0 0 0 0 0,5-2 0 0 0,2-1 0 0 0,0 1 0 0 0,-2 0 0 0 0,-2 0 0 0 0,0 1 0 0 0,-2-1 0 0 0,5 1 0 0 0,1 1 0 0 0,-1 0 0 0 0,-1 1 0 0 0,3 0 0 0 0,1-1 0 0 0,-1 1 0 0 0,-2-1 0 0 0,-3-2 0 0 0,-1-1 0 0 0,-1 0 0 0 0,-1 1 0 0 0,0 1 0 0 0,-1 0 0 0 0,1 0 0 0 0,0-1 0 0 0,0-1 0 0 0,0 0 0 0 0,0 1 0 0 0,0 1 0 0 0,0-2 0 0 0,0 0 0 0 0,0 0 0 0 0,0 1 0 0 0,0 0 0 0 0,0 2 0 0 0,0-1 0 0 0,0 1 0 0 0,0 0 0 0 0,0 0 0 0 0,0 0 0 0 0,0 0 0 0 0,0 0 0 0 0,0 0 0 0 0,0 0 0 0 0,0 0 0 0 0,0 0 0 0 0,0 0 0 0 0,0 0 0 0 0,0 0 0 0 0,0 0 0 0 0,0 0 0 0 0,0 0 0 0 0,0-1 0 0 0,0 2 0 0 0,0-1 0 0 0,0-1 0 0 0,0 1 0 0 0,0 0 0 0 0,0 0 0 0 0,0 0 0 0 0,0 0 0 0 0,0 0 0 0 0,0 0 0 0 0,0 0 0 0 0,0 0 0 0 0,0 0 0 0 0,0 0 0 0 0,0 0 0 0 0,0 0 0 0 0,0 0 0 0 0,0-1 0 0 0,0 2 0 0 0,0-1 0 0 0,0-1 0 0 0,0 1 0 0 0,4 2 0 0 0,9 3 0 0 0,5 2 0 0 0,6 3 0 0 0,3 1 0 0 0,3 0 0 0 0,-5 4 0 0 0,0 0 0 0 0,0 0 0 0 0,1 0 0 0 0,-4 1 0 0 0,-1 0 0 0 0,3-1 0 0 0,-5 1 0 0 0,0 0 0 0 0,3 0 0 0 0,1-2 0 0 0,4 2 0 0 0,0-1 0 0 0,3 0 0 0 0,5 1 0 0 0,13 3 0 0 0,-3 1 0 0 0,2 0 0 0 0,-2-2 0 0 0,1 2 0 0 0,4 0 0 0 0,4-3 0 0 0,-4-3 0 0 0,-4-1 0 0 0,-5-2 0 0 0,-4 0 0 0 0,-4 0 0 0 0,-2 0 0 0 0,-1 1 0 0 0,-1 0 0 0 0,0-1 0 0 0,0 1 0 0 0,2 0 0 0 0,-2 0 0 0 0,1 0 0 0 0,-1 0 0 0 0,-4 3 0 0 0,-6 1 0 0 0,-8 3 0 0 0,-4 3 0 0 0,-9-1 0 0 0,-5 0 0 0 0,0 1 0 0 0,0 0 0 0 0,-3 1 0 0 0,0 1 0 0 0,-3 0 0 0 0,-1 0 0 0 0,-1-2 0 0 0,-5 0 0 0 0,2-1 0 0 0,-1-1 0 0 0,2 0 0 0 0,0 1 0 0 0,1 0 0 0 0,0 0 0 0 0,2 1 0 0 0,-2 0 0 0 0,2 1 0 0 0,-7 5 0 0 0,0-1 0 0 0,-11 3 0 0 0,-7 4 0 0 0,0-1 0 0 0,-5 1 0 0 0,1-3 0 0 0,7-2 0 0 0,5-5 0 0 0,7-2 0 0 0,3-2 0 0 0,6-1 0 0 0,4 0 0 0 0,4-2 0 0 0,4-5 0 0 0,7-11 0 0 0,9-8 0 0 0,6-5 0 0 0,6-3 0 0 0,-2 1 0 0 0,0-5 0 0 0,-3 3 0 0 0,-5 3 0 0 0,-6 3 0 0 0,-3 5 0 0 0,-5 2 0 0 0,0 2 0 0 0,-2 1 0 0 0,1 1 0 0 0,-1-1 0 0 0,-1 1 0 0 0,2-1 0 0 0,0 1 0 0 0,-1-1 0 0 0,1 0 0 0 0,0 4 0 0 0,0 6 0 0 0,0 4 0 0 0,-4 5 0 0 0,-9 7 0 0 0,-5 8 0 0 0,-6 3 0 0 0,-3 4 0 0 0,2-1 0 0 0,1-3 0 0 0,5-3 0 0 0,4-9 0 0 0,7-7 0 0 0,2-8 0 0 0,9-3 0 0 0,9 0 0 0 0,7-2 0 0 0,11-2 0 0 0,10 1 0 0 0,-1 4 0 0 0,-2 2 0 0 0,-3 2 0 0 0,4-1 0 0 0,10-1 0 0 0,-3-2 0 0 0,-4 0 0 0 0,-3 1 0 0 0,-4-2 0 0 0,3 0 0 0 0,5 0 0 0 0,1-3 0 0 0,-2 1 0 0 0,-13 2 0 0 0,-16-1 0 0 0,-16 1 0 0 0,-12 1 0 0 0,-3-1 0 0 0,-4 1 0 0 0,-2 1 0 0 0,-3 0 0 0 0,3 0 0 0 0,2 0 0 0 0,-7 0 0 0 0,-7 1 0 0 0,-19 0 0 0 0,-9 1 0 0 0,-10 1 0 0 0,-2 0 0 0 0,2 0 0 0 0,-2 2 0 0 0,7 1 0 0 0,7 0 0 0 0,-4-1 0 0 0,1 0 0 0 0,6-1 0 0 0,8-1 0 0 0,8 1 0 0 0,1-1 0 0 0,3 0 0 0 0,-2-1 0 0 0,-15 1 0 0 0,-2 0 0 0 0,-2 0 0 0 0,5 0 0 0 0,1 0 0 0 0,5 0 0 0 0,12 2 0 0 0,21 1 0 0 0,30-1 0 0 0,17 0 0 0 0,10 2 0 0 0,2 0 0 0 0,-1-1 0 0 0,-7 1 0 0 0,-4 0 0 0 0,-3 0 0 0 0,1-2 0 0 0,4 0 0 0 0,2-1 0 0 0,6 1 0 0 0,12 1 0 0 0,2-1 0 0 0,-4 0 0 0 0,-5 0 0 0 0,-5-2 0 0 0,-4 1 0 0 0,-2-1 0 0 0,-4 0 0 0 0,0 0 0 0 0,-6 1 0 0 0,-11 2 0 0 0,-25 2 0 0 0,-14-1 0 0 0,-9 1 0 0 0,-3-3 0 0 0,-10 2 0 0 0,-2 2 0 0 0,2 0 0 0 0,-1 1 0 0 0,3-1 0 0 0,9 1 0 0 0,5-1 0 0 0,10 1 0 0 0,7 1 0 0 0,11-1 0 0 0,12 1 0 0 0,10-2 0 0 0,7-1 0 0 0,9 0 0 0 0,9 2 0 0 0,18-1 0 0 0,14-1 0 0 0,9-1 0 0 0,0-2 0 0 0,-13 1 0 0 0,-28 0 0 0 0,-29 1 0 0 0,-31 3 0 0 0,-33 4 0 0 0,-18 2 0 0 0,-8 1 0 0 0,-11 1 0 0 0,-2 2 0 0 0,5-1 0 0 0,5 1 0 0 0,13-2 0 0 0,5-2 0 0 0,15-1 0 0 0,20-2 0 0 0,34-2 0 0 0,47-1 0 0 0,45-2 0 0 0,40-2 0 0 0,24-2 0 0 0,13 0 0 0 0,-3-1 0 0 0,-24-1 0 0 0,-35 1 0 0 0,-30 0 0 0 0,-25-1 0 0 0,-18 1 0 0 0,-11 0 0 0 0,-5 0 0 0 0,-2 0 0 0 0,-1 0 0 0 0,-2-2 0 0 0,-2-1 0 0 0,-3-2 0 0 0,-4-2 0 0 0,-5-1 0 0 0,-3-3 0 0 0,3 0 0 0 0,0-1 0 0 0,-6 1 0 0 0,-3 1 0 0 0,-8 3 0 0 0,-4 1 0 0 0,-8 3 0 0 0,-4 1 0 0 0,2-1 0 0 0,1 1 0 0 0,-2-1 0 0 0,-2 2 0 0 0,0-1 0 0 0,-1 2 0 0 0,-2 0 0 0 0,0 0 0 0 0,-1 0 0 0 0,-4 0 0 0 0,-8 0 0 0 0,0 2 0 0 0,-9 3 0 0 0,-6 0 0 0 0,-3 4 0 0 0,3 0 0 0 0,7-1 0 0 0,7-3 0 0 0,11 1 0 0 0,6-1 0 0 0,2-2 0 0 0,0 0 0 0 0,0 0 0 0 0,-1 0 0 0 0,3 2 0 0 0,1 0 0 0 0,-1-1 0 0 0,-1-2 0 0 0,2 2 0 0 0,1 0 0 0 0,-2-1 0 0 0,4 1 0 0 0,-1 0 0 0 0,4 2 0 0 0,4 1 0 0 0,-1 2 0 0 0,2 1 0 0 0,2 1 0 0 0,4 1 0 0 0,-4-2 0 0 0,1 0 0 0 0,1 0 0 0 0,2 0 0 0 0,2 1 0 0 0,6 0 0 0 0,19-1 0 0 0,9-3 0 0 0,6-3 0 0 0,1-1 0 0 0,5-2 0 0 0,5 0 0 0 0,0-2 0 0 0,-4 1 0 0 0,-4 0 0 0 0,-4-1 0 0 0,-2 1 0 0 0,3-1 0 0 0,0 3 0 0 0,-1 1 0 0 0,-1 0 0 0 0,-2-1 0 0 0,-2-1 0 0 0,0 0 0 0 0,-1 0 0 0 0,1-1 0 0 0,-1 0 0 0 0,-1 0 0 0 0,1 0 0 0 0,0 0 0 0 0,0 0 0 0 0,0-1 0 0 0,0 1 0 0 0,0 0 0 0 0,1-2 0 0 0,-2-1 0 0 0,2 1 0 0 0,-1 0 0 0 0,-5-1 0 0 0,-2-1 0 0 0,1 1 0 0 0,1 0 0 0 0,1 2 0 0 0,2-2 0 0 0,1 0 0 0 0,0 0 0 0 0,1 1 0 0 0,0 1 0 0 0,1 0 0 0 0,-1 1 0 0 0,0 0 0 0 0,1 0 0 0 0,0 0 0 0 0,-2 0 0 0 0,1 0 0 0 0,1 0 0 0 0,-1 0 0 0 0,-1 0 0 0 0,2 0 0 0 0,-1 0 0 0 0,-10 0 0 0 0,-9 2 0 0 0,-11 1 0 0 0,-10 0 0 0 0,-10-1 0 0 0,0 1 0 0 0,-3 1 0 0 0,-2-1 0 0 0,-2 1 0 0 0,-6 1 0 0 0,-4 0 0 0 0,0 0 0 0 0,2-1 0 0 0,0-1 0 0 0,2-1 0 0 0,2-1 0 0 0,0-1 0 0 0,1 0 0 0 0,0 0 0 0 0,0 0 0 0 0,0 0 0 0 0,0 0 0 0 0,5 2 0 0 0,2 0 0 0 0,-1 1 0 0 0,-1-1 0 0 0,-1 1 0 0 0,-2 1 0 0 0,-1-1 0 0 0,0 0 0 0 0,-1-2 0 0 0,0 0 0 0 0,-6 1 0 0 0,-12 3 0 0 0,-12 2 0 0 0,3 3 0 0 0,1-1 0 0 0,-5 0 0 0 0,3 0 0 0 0,-4 2 0 0 0,2-2 0 0 0,-2 0 0 0 0,3 0 0 0 0,2-1 0 0 0,6 0 0 0 0,5-2 0 0 0,6-1 0 0 0,5 0 0 0 0,8 2 0 0 0,3-1 0 0 0,7 1 0 0 0,1-1 0 0 0,7-2 0 0 0,6 2 0 0 0,9-2 0 0 0,7 0 0 0 0,9-2 0 0 0,3 0 0 0 0,4-2 0 0 0,3 1 0 0 0,-1-2 0 0 0,6 1 0 0 0,1 0 0 0 0,0 0 0 0 0,-2 0 0 0 0,-2-1 0 0 0,-1 1 0 0 0,-2 0 0 0 0,0 0 0 0 0,-1 0 0 0 0,0 0 0 0 0,-1 0 0 0 0,2 0 0 0 0,3 0 0 0 0,2 0 0 0 0,2 0 0 0 0,-4 0 0 0 0,1 0 0 0 0,-3 0 0 0 0,5 0 0 0 0,-1 0 0 0 0,1 0 0 0 0,4 0 0 0 0,14 0 0 0 0,10 0 0 0 0,-3 0 0 0 0,0 2 0 0 0,3 1 0 0 0,-3 0 0 0 0,-2-1 0 0 0,3-1 0 0 0,-3 0 0 0 0,-6 0 0 0 0,-8-1 0 0 0,-2 0 0 0 0,-2 0 0 0 0,-5 0 0 0 0,-2 0 0 0 0,-2 0 0 0 0,-2-1 0 0 0,-1 1 0 0 0,0 0 0 0 0,-1 0 0 0 0,0 0 0 0 0,1 0 0 0 0,0 0 0 0 0,0 0 0 0 0,5 0 0 0 0,2 0 0 0 0,-1 0 0 0 0,-1 0 0 0 0,0 0 0 0 0,-2 0 0 0 0,-3 0 0 0 0,1 0 0 0 0,-1 2 0 0 0,0 1 0 0 0,0 0 0 0 0,0-1 0 0 0,-1-1 0 0 0,2 0 0 0 0,-2 0 0 0 0,2-1 0 0 0,-1 0 0 0 0,-6-2 0 0 0,-5-3 0 0 0,-7-3 0 0 0,-1 1 0 0 0,-1-1 0 0 0,-4-2 0 0 0,-1 0 0 0 0,-3-1 0 0 0,-1-1 0 0 0,0 0 0 0 0,-2 0 0 0 0,0 0 0 0 0,1 0 0 0 0,-1-1 0 0 0,1 1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0,0-1 0 0 0,-5 2 0 0 0,-1-1 0 0 0,-2-1 0 0 0,4 1 0 0 0,-5 2 0 0 0,0 1 0 0 0,1 0 0 0 0,-3 1 0 0 0,0 0 0 0 0,3-1 0 0 0,1 0 0 0 0,4-2 0 0 0,1 0 0 0 0,1 0 0 0 0,0-1 0 0 0,2-1 0 0 0,0 1 0 0 0,-1 0 0 0 0,1 0 0 0 0,-1 0 0 0 0,0 0 0 0 0,0 0 0 0 0,0-1 0 0 0,0 1 0 0 0,0 0 0 0 0,0-2 0 0 0,0-1 0 0 0,0 1 0 0 0,0 0 0 0 0,-5 2 0 0 0,-8 4 0 0 0,-4 1 0 0 0,-23-1 0 0 0,-8 2 0 0 0,-1 1 0 0 0,3 2 0 0 0,3 1 0 0 0,5 1 0 0 0,3 1 0 0 0,-3 0 0 0 0,2 1 0 0 0,-1-1 0 0 0,2 0 0 0 0,3 0 0 0 0,0 0 0 0 0,-5 0 0 0 0,0 0 0 0 0,1 1 0 0 0,1-2 0 0 0,2 1 0 0 0,1 0 0 0 0,0 0 0 0 0,2 0 0 0 0,-5 0 0 0 0,-2 0 0 0 0,1 0 0 0 0,1 0 0 0 0,1 0 0 0 0,2 0 0 0 0,-4 0 0 0 0,-2 0 0 0 0,1 0 0 0 0,2 0 0 0 0,2 0 0 0 0,1 0 0 0 0,-5 0 0 0 0,0 0 0 0 0,1 0 0 0 0,1 0 0 0 0,1 0 0 0 0,2 0 0 0 0,-4 0 0 0 0,-1 0 0 0 0,0 0 0 0 0,7 2 0 0 0,3 1 0 0 0,1 0 0 0 0,1-1 0 0 0,-2 0 0 0 0,-1-2 0 0 0,0 1 0 0 0,-2-1 0 0 0,1 0 0 0 0,-2 0 0 0 0,1 0 0 0 0,0 0 0 0 0,0 0 0 0 0,0 0 0 0 0,-1 0 0 0 0,1 0 0 0 0,0 0 0 0 0,0 0 0 0 0,0 0 0 0 0,0 0 0 0 0,-1 0 0 0 0,2 0 0 0 0,3-3 0 0 0,4 1 0 0 0,-3-1 0 0 0,1 1 0 0 0,-3 1 0 0 0,-1 0 0 0 0,0 0 0 0 0,-2 1 0 0 0,0 0 0 0 0,-5 0 0 0 0,-3 0 0 0 0,1 0 0 0 0,2 0 0 0 0,1 0 0 0 0,1 0 0 0 0,-3 0 0 0 0,-2 0 0 0 0,2 0 0 0 0,11 0 0 0 0,15 3 0 0 0,15-1 0 0 0,11 1 0 0 0,14-1 0 0 0,6 0 0 0 0,2-2 0 0 0,1 1 0 0 0,-3-1 0 0 0,-1-2 0 0 0,-2-1 0 0 0,-1 1 0 0 0,-1-1 0 0 0,-1 2 0 0 0,4 0 0 0 0,3 0 0 0 0,0 1 0 0 0,-3 0 0 0 0,0 0 0 0 0,-1 0 0 0 0,-2 0 0 0 0,0 0 0 0 0,-2 0 0 0 0,1 0 0 0 0,0 0 0 0 0,0 0 0 0 0,0 0 0 0 0,5 3 0 0 0,6-1 0 0 0,3 1 0 0 0,-2-1 0 0 0,-3 0 0 0 0,-3-2 0 0 0,-2 1 0 0 0,-2-1 0 0 0,-1 0 0 0 0,-2 0 0 0 0,1 0 0 0 0,-1 0 0 0 0,1 0 0 0 0,0 0 0 0 0,-6 2 0 0 0,0 0 0 0 0,-1 3 0 0 0,2 0 0 0 0,1-1 0 0 0,2-1 0 0 0,2-1 0 0 0,-1-1 0 0 0,1-1 0 0 0,0 1 0 0 0,0-2 0 0 0,6 1 0 0 0,6 0 0 0 0,17 0 0 0 0,3 0 0 0 0,-3 0 0 0 0,-7 0 0 0 0,-8 0 0 0 0,-4 0 0 0 0,-6 0 0 0 0,2 0 0 0 0,1 0 0 0 0,-2 0 0 0 0,-1 0 0 0 0,-1 0 0 0 0,-2 0 0 0 0,-5 2 0 0 0,-3 0 0 0 0,1 1 0 0 0,0-1 0 0 0,-3 2 0 0 0,0-1 0 0 0,-4 3 0 0 0,-5 1 0 0 0,-3 1 0 0 0,-5 3 0 0 0,-3 0 0 0 0,0 1 0 0 0,-2 0 0 0 0,0 1 0 0 0,0 1 0 0 0,-5 3 0 0 0,-7-1 0 0 0,0 0 0 0 0,1 0 0 0 0,-1-1 0 0 0,-1-5 0 0 0,4-8 0 0 0,3-7 0 0 0,9-8 0 0 0,2-5 0 0 0,2-1 0 0 0,-1 8 0 0 0,-11 12 0 0 0,-15 18 0 0 0,-19 11 0 0 0,-13 6 0 0 0,-3 6 0 0 0,-2 0 0 0 0,9-6 0 0 0,12-10 0 0 0,14-12 0 0 0,10-13 0 0 0,7-8 0 0 0,4-5 0 0 0,4-3 0 0 0,-15 12 0 0 0,-20 18 0 0 0,-16 17 0 0 0,-8 16 0 0 0,0 8 0 0 0,9-9 0 0 0,14-15 0 0 0,21-22 0 0 0,19-23 0 0 0,14-15 0 0 0,8-4 0 0 0,10-5 0 0 0,-2 2 0 0 0,-2 4 0 0 0,-6 5 0 0 0,-9 9 0 0 0,-6 6 0 0 0,-7 2 0 0 0,-3 1 0 0 0,2-1 0 0 0,5-2 0 0 0,2-2 0 0 0,-1 0 0 0 0,-4-1 0 0 0,-2 1 0 0 0,-2-2 0 0 0,4 0 0 0 0,5-4 0 0 0,1-1 0 0 0,-2 1 0 0 0,3 4 0 0 0,-1 2 0 0 0,-4 0 0 0 0,-2-1 0 0 0,-9 1 0 0 0,-7 1 0 0 0,-8 4 0 0 0,-8 3 0 0 0,-2 3 0 0 0,-4 1 0 0 0,0 0 0 0 0,4 4 0 0 0,3 0 0 0 0,-1 0 0 0 0,-2 0 0 0 0,0 1 0 0 0,0 0 0 0 0,-8-1 0 0 0,4 1 0 0 0,1 0 0 0 0,1 2 0 0 0,1-1 0 0 0,9-1 0 0 0,14-1 0 0 0,12-1 0 0 0,15-1 0 0 0,31-1 0 0 0,35 0 0 0 0,30 0 0 0 0,24-4 0 0 0,5-4 0 0 0,-19 0 0 0 0,-56 3 0 0 0,-61 7 0 0 0,-58 7 0 0 0,-46 5 0 0 0,-34 4 0 0 0,1-2 0 0 0,0 0 0 0 0,-2 2 0 0 0,2 0 0 0 0,21-3 0 0 0,15-3 0 0 0,20 0 0 0 0,15-3 0 0 0,13-3 0 0 0,23 0 0 0 0,31 1 0 0 0,23 1 0 0 0,11 1 0 0 0,12 1 0 0 0,3 0 0 0 0,-5-3 0 0 0,-1-2 0 0 0,-15 0 0 0 0,-25 1 0 0 0,-20 2 0 0 0,-5-1 0 0 0,6-1 0 0 0,8-2 0 0 0,8-2 0 0 0,3 1 0 0 0,-7 3 0 0 0,-10 1 0 0 0,-19 4 0 0 0,-17 5 0 0 0,-7 1 0 0 0,-2-2 0 0 0,9-2 0 0 0,20-3 0 0 0,39-3 0 0 0,41-3 0 0 0,41-2 0 0 0,29-1 0 0 0,7-1 0 0 0,-21 1 0 0 0,-39 3 0 0 0,-60 7 0 0 0,-63 6 0 0 0,-55 1 0 0 0,-32 3 0 0 0,-7 1 0 0 0,12-3 0 0 0,29-8 0 0 0,31-10 0 0 0,27-7 0 0 0,20-14 0 0 0,13-11 0 0 0,17-11 0 0 0,13-7 0 0 0,2 2 0 0 0,-4 0 0 0 0,-5 6 0 0 0,-6 8 0 0 0,-9 9 0 0 0,-11 9 0 0 0,-9 8 0 0 0,-6 4 0 0 0,-19 3 0 0 0,-14 1 0 0 0,0 1 0 0 0,-8 2 0 0 0,3 2 0 0 0,6 0 0 0 0,-1 2 0 0 0,2 0 0 0 0,-3 0 0 0 0,7 0 0 0 0,17-1 0 0 0,21-1 0 0 0,21-3 0 0 0,36-1 0 0 0,31-1 0 0 0,12 1 0 0 0,23 2 0 0 0,13 6 0 0 0,1 1 0 0 0,-16 3 0 0 0,-26-1 0 0 0,-27 1 0 0 0,-23 2 0 0 0,-21 4 0 0 0,-24 4 0 0 0,-15 8 0 0 0,-7 3 0 0 0,3-2 0 0 0,16-6 0 0 0,42-8 0 0 0,57-7 0 0 0,61-6 0 0 0,62-4 0 0 0,37-2 0 0 0,-7-1 0 0 0,-45 2 0 0 0,-64 2 0 0 0,-69 7 0 0 0,-70 10 0 0 0,-64 11 0 0 0,-44 2 0 0 0,-23 6 0 0 0,-12 1 0 0 0,9-2 0 0 0,26-7 0 0 0,31-11 0 0 0,34-12 0 0 0,23-10 0 0 0,18-7 0 0 0,13-4 0 0 0,4-5 0 0 0,4 0 0 0 0,-11-4 0 0 0,-9-4 0 0 0,-4 0 0 0 0,-7 3 0 0 0,-12 1 0 0 0,-3 2 0 0 0,-17-2 0 0 0,-7-1 0 0 0,-5 2 0 0 0,-6-1 0 0 0,-6 0 0 0 0,-3-2 0 0 0,-10-8 0 0 0,-9-8 0 0 0,-6-4 0 0 0,-3-2 0 0 0,0 0 0 0 0,1 0 0 0 0,0-1 0 0 0,3 4 0 0 0,5 5 0 0 0,14 9 0 0 0,22 8 0 0 0,22 4 0 0 0,14 4 0 0 0,12 2 0 0 0,3 3 0 0 0,6 0 0 0 0,2 7 0 0 0,15 8 0 0 0,9 10 0 0 0,8 6 0 0 0,5 1 0 0 0,-3-1 0 0 0,4-5 0 0 0,23-5 0 0 0,22-5 0 0 0,8-4 0 0 0,-4-3 0 0 0,-11-1 0 0 0,-12-1 0 0 0,-11 0 0 0 0,-13-2 0 0 0,-17 0 0 0 0,-17 2 0 0 0,-13 1 0 0 0,-9 1 0 0 0,-6 0 0 0 0,2-2 0 0 0,0-3 0 0 0,0-5 0 0 0,-1-1 0 0 0,0 2 0 0 0,-6 1 0 0 0,-2 7 0 0 0,-1 7 0 0 0,2 4 0 0 0,6 3 0 0 0,-2 3 0 0 0,4 0 0 0 0,2-2 0 0 0,4-6 0 0 0,8-7 0 0 0,4-5 0 0 0,5-5 0 0 0,1-4 0 0 0,-1-1 0 0 0,-2 0 0 0 0,0 0 0 0 0,2 0 0 0 0,-4 3 0 0 0,0 0 0 0 0,0 1 0 0 0,2-1 0 0 0,3-1 0 0 0,-4 2 0 0 0,-1 0 0 0 0,1 0 0 0 0,2-1 0 0 0,-4 2 0 0 0,-4 1 0 0 0,-1 5 0 0 0,-3 2 0 0 0,1 4 0 0 0,4-2 0 0 0,-1-2 0 0 0,0-4 0 0 0,4-3 0 0 0,3-3 0 0 0,-3-1 0 0 0,1-1 0 0 0,0 0 0 0 0,4-1 0 0 0,-4 2 0 0 0,-1 1 0 0 0,2 1 0 0 0,2-2 0 0 0,-4 3 0 0 0,0-1 0 0 0,2 4 0 0 0,-3 7 0 0 0,-6 7 0 0 0,-5 8 0 0 0,2 4 0 0 0,-1 1 0 0 0,2 3 0 0 0,4-3 0 0 0,5-2 0 0 0,4-2 0 0 0,3-3 0 0 0,1-1 0 0 0,2-2 0 0 0,0 0 0 0 0,-1 0 0 0 0,1-1 0 0 0,-1 1 0 0 0,0 0 0 0 0,2 0 0 0 0,-2-1 0 0 0,0 1 0 0 0,0 0 0 0 0,0 3 0 0 0,4 1 0 0 0,8 4 0 0 0,1-1 0 0 0,5-2 0 0 0,-3-4 0 0 0,-2 0 0 0 0,0-4 0 0 0,0 0 0 0 0,-4-1 0 0 0,-2 2 0 0 0,2 0 0 0 0,-1 1 0 0 0,-1 0 0 0 0,3 1 0 0 0,0 0 0 0 0,-2 0 0 0 0,-2 0 0 0 0,3 0 0 0 0,0 1 0 0 0,-2-1 0 0 0,-1 0 0 0 0,-3 0 0 0 0,-2 0 0 0 0,0 0 0 0 0,0 2 0 0 0,-2 1 0 0 0,1 0 0 0 0,-1-1 0 0 0,1-1 0 0 0,0 0 0 0 0,0 0 0 0 0,0-1 0 0 0,0 0 0 0 0,0 0 0 0 0,0 0 0 0 0,0 0 0 0 0,0 0 0 0 0,0 0 0 0 0,0 0 0 0 0,0 0 0 0 0,0 0 0 0 0,0 0 0 0 0,0 0 0 0 0,0 0 0 0 0,0 0 0 0 0,0 0 0 0 0,0 0 0 0 0,0 0 0 0 0,0 1 0 0 0,0-2 0 0 0,0 1 0 0 0,0 1 0 0 0,0-1 0 0 0,0 0 0 0 0,0 0 0 0 0,0 0 0 0 0,0 2 0 0 0,0 1 0 0 0,0-1 0 0 0,0 1 0 0 0,0-2 0 0 0,0 0 0 0 0,0 0 0 0 0,0-1 0 0 0,0 0 0 0 0,0 0 0 0 0,0 0 0 0 0,0 0 0 0 0,0 0 0 0 0,0-6 0 0 0,0-7 0 0 0,5-4 0 0 0,7-10 0 0 0,7-15 0 0 0,-1-12 0 0 0,-3-14 0 0 0,-3-13 0 0 0,-5-10 0 0 0,-3-5 0 0 0,-2-2 0 0 0,-2 3 0 0 0,0 5 0 0 0,-1 7 0 0 0,0 12 0 0 0,0 13 0 0 0,1 14 0 0 0,-1 8 0 0 0,1 8 0 0 0,0 4 0 0 0,0 2 0 0 0,0 1 0 0 0,0-1 0 0 0,0 0 0 0 0,0 0 0 0 0,0-1 0 0 0,0-1 0 0 0,0 0 0 0 0,0 0 0 0 0,0 0 0 0 0,0 0 0 0 0,0 0 0 0 0,0 4 0 0 0,-5 3 0 0 0,-2 5 0 0 0,-4 4 0 0 0,-1 4 0 0 0,1 4 0 0 0,-1 3 0 0 0,-5 4 0 0 0,-5 6 0 0 0,-3 2 0 0 0,-2 3 0 0 0,3-2 0 0 0,-5 3 0 0 0,-2 6 0 0 0,-1-1 0 0 0,-1 2 0 0 0,1 4 0 0 0,6-3 0 0 0,7-6 0 0 0,7-6 0 0 0,5-2 0 0 0,4 1 0 0 0,3-2 0 0 0,0-3 0 0 0,2-2 0 0 0,-1-4 0 0 0,1-1 0 0 0,-2-2 0 0 0,0 0 0 0 0,1 0 0 0 0,-1 1 0 0 0,5 1 0 0 0,7 5 0 0 0,2 0 0 0 0,2-2 0 0 0,0-3 0 0 0,-3-1 0 0 0,0-3 0 0 0,0-1 0 0 0,-4 0 0 0 0,-3 0 0 0 0,3-1 0 0 0,0 0 0 0 0,-2 1 0 0 0,-3 1 0 0 0,-1 0 0 0 0,5-1 0 0 0,-1 0 0 0 0,0 3 0 0 0,3-2 0 0 0,-1 1 0 0 0,5-2 0 0 0,-1-1 0 0 0,-2 3 0 0 0,-3 1 0 0 0,-4 1 0 0 0,-1 1 0 0 0,-3-1 0 0 0,0-1 0 0 0,0 1 0 0 0,0 0 0 0 0,-1-1 0 0 0,0 0 0 0 0,1 0 0 0 0,-1-4 0 0 0,1-6 0 0 0,0-7 0 0 0,11-15 0 0 0,13-12 0 0 0,8-11 0 0 0,8-11 0 0 0,8-6 0 0 0,2-5 0 0 0,-10 0 0 0 0,-9 7 0 0 0,-12 5 0 0 0,-8 10 0 0 0,-7 8 0 0 0,-2 8 0 0 0,-4 6 0 0 0,1 5 0 0 0,-2 3 0 0 0,1 2 0 0 0,1 0 0 0 0,0 1 0 0 0,1-3 0 0 0,-1 0 0 0 0,1-1 0 0 0,0 0 0 0 0,0 5 0 0 0,0 5 0 0 0,-10 6 0 0 0,-13 11 0 0 0,-14 11 0 0 0,0 4 0 0 0,1-1 0 0 0,7-3 0 0 0,2 0 0 0 0,2-1 0 0 0,5 1 0 0 0,0-1 0 0 0,4-3 0 0 0,5-2 0 0 0,4-9 0 0 0,2-8 0 0 0,4-6 0 0 0,1-6 0 0 0,1-10 0 0 0,-1-5 0 0 0,1-6 0 0 0,0 0 0 0 0,-1 1 0 0 0,-4 6 0 0 0,-3 10 0 0 0,-4 7 0 0 0,-1 7 0 0 0,-4 3 0 0 0,2 4 0 0 0,12 1 0 0 0,13-1 0 0 0,14-2 0 0 0,23 0 0 0 0,15-3 0 0 0,26 0 0 0 0,39-1 0 0 0,39 0 0 0 0,33 0 0 0 0,21 0 0 0 0,27 0 0 0 0,15-1 0 0 0,-10 1 0 0 0,-39 0 0 0 0,-49 0 0 0 0,-49-2 0 0 0,-45-3 0 0 0,-27-2 0 0 0,-12-3 0 0 0,-11 0 0 0 0,-5-2 0 0 0,0-1 0 0 0,-1 0 0 0 0,-5 1 0 0 0,2 1 0 0 0,-2 2 0 0 0,-1-1 0 0 0,1 0 0 0 0,0 0 0 0 0,-1-2 0 0 0,-3 5 0 0 0,-3 7 0 0 0,-2 9 0 0 0,-5 4 0 0 0,-2 1 0 0 0,-1 1 0 0 0,1-7 0 0 0,7-8 0 0 0,3-7 0 0 0,1-4 0 0 0,0 3 0 0 0,-1 3 0 0 0,3 6 0 0 0,6 6 0 0 0,1 4 0 0 0,3 0 0 0 0,-1-3 0 0 0,7-6 0 0 0,10-7 0 0 0,3-7 0 0 0,7-5 0 0 0,6-4 0 0 0,0 1 0 0 0,-8 3 0 0 0,-6 1 0 0 0,-5 1 0 0 0,-6-1 0 0 0,-8 5 0 0 0,-7 7 0 0 0,-3 5 0 0 0,-5 2 0 0 0,-7-3 0 0 0,-2-3 0 0 0,0-3 0 0 0,1-5 0 0 0,3-2 0 0 0,0-2 0 0 0,3 1 0 0 0,0 0 0 0 0,-4 2 0 0 0,-7 2 0 0 0,-11 0 0 0 0,-2 0 0 0 0,-7 1 0 0 0,3 1 0 0 0,4-1 0 0 0,9-1 0 0 0,6 0 0 0 0,4-1 0 0 0,-2 1 0 0 0,3 1 0 0 0,-6 1 0 0 0,0 1 0 0 0,2 3 0 0 0,-3 2 0 0 0,2 4 0 0 0,0 5 0 0 0,4 5 0 0 0,3 0 0 0 0,0 2 0 0 0,3 4 0 0 0,0 7 0 0 0,0 4 0 0 0,0 5 0 0 0,1 0 0 0 0,-1 2 0 0 0,1-5 0 0 0,-1-4 0 0 0,0-6 0 0 0,0-3 0 0 0,0-4 0 0 0,0-1 0 0 0,0 1 0 0 0,0-1 0 0 0,0 1 0 0 0,0-1 0 0 0,0 0 0 0 0,0 0 0 0 0,0-1 0 0 0,0 0 0 0 0,0 0 0 0 0,0 0 0 0 0,0 2 0 0 0,0 1 0 0 0,0 0 0 0 0,0-1 0 0 0,0 1 0 0 0,0 1 0 0 0,0-1 0 0 0,0-1 0 0 0,0 2 0 0 0,0 0 0 0 0,0-1 0 0 0,0-1 0 0 0,0-1 0 0 0,0 0 0 0 0,0 0 0 0 0,0-1 0 0 0,0 0 0 0 0,0 0 0 0 0,0-1 0 0 0,0 1 0 0 0,-5-2 0 0 0,-2 0 0 0 0,0-1 0 0 0,2 1 0 0 0,-4-2 0 0 0,0-3 0 0 0,2-6 0 0 0,1-4 0 0 0,2-3 0 0 0,2-3 0 0 0,6 1 0 0 0,8 2 0 0 0,2 5 0 0 0,3 2 0 0 0,-1 4 0 0 0,-3 3 0 0 0,1 1 0 0 0,-2 1 0 0 0,-2-3 0 0 0,-5-4 0 0 0,-1-5 0 0 0,-2-5 0 0 0,-1-3 0 0 0,-2-3 0 0 0,1 1 0 0 0,0 0 0 0 0,-1 0 0 0 0,0 0 0 0 0,1 1 0 0 0,0 1 0 0 0,0 0 0 0 0,0 0 0 0 0,0 0 0 0 0,0 0 0 0 0,0 0 0 0 0,5 0 0 0 0,1 0 0 0 0,7 2 0 0 0,-1 1 0 0 0,-2-1 0 0 0,-3 0 0 0 0,-2 0 0 0 0,-2-2 0 0 0,-2 1 0 0 0,0-1 0 0 0,-2 0 0 0 0,1 0 0 0 0,-1 0 0 0 0,1-3 0 0 0,0 1 0 0 0,0-1 0 0 0,-1 1 0 0 0,1 0 0 0 0,0 1 0 0 0,0 1 0 0 0,0-1 0 0 0,0 1 0 0 0,0 0 0 0 0,0 0 0 0 0,0 4 0 0 0,0 6 0 0 0,0 5 0 0 0,0 4 0 0 0,0 3 0 0 0,0 3 0 0 0,0 3 0 0 0,0 2 0 0 0,0 4 0 0 0,0 0 0 0 0,0-1 0 0 0,0-2 0 0 0,0-3 0 0 0,0-1 0 0 0,0-2 0 0 0,0-1 0 0 0,0 0 0 0 0,0 2 0 0 0,0 0 0 0 0,0 0 0 0 0,0 0 0 0 0,0 1 0 0 0,0 1 0 0 0,0-1 0 0 0,0 2 0 0 0,0-1 0 0 0,0-1 0 0 0,0 0 0 0 0,0-2 0 0 0,0 1 0 0 0,0-2 0 0 0,0 0 0 0 0,0 0 0 0 0,0 0 0 0 0,0 0 0 0 0,0 0 0 0 0,0 0 0 0 0,0 0 0 0 0,0-1 0 0 0,0 1 0 0 0,-5-2 0 0 0,-1 0 0 0 0,-1-1 0 0 0,-3-1 0 0 0,-1 0 0 0 0,-3-1 0 0 0,-4-1 0 0 0,-5 0 0 0 0,-3-2 0 0 0,-2-1 0 0 0,-3-1 0 0 0,-4-2 0 0 0,-18 1 0 0 0,-15-2 0 0 0,-12 1 0 0 0,4 0 0 0 0,3-1 0 0 0,10 1 0 0 0,5 0 0 0 0,-3 0 0 0 0,-1 0 0 0 0,-11 0 0 0 0,-3 0 0 0 0,6 0 0 0 0,10 0 0 0 0,11 0 0 0 0,7 0 0 0 0,7 2 0 0 0,4 1 0 0 0,0 0 0 0 0,-2-1 0 0 0,-2-1 0 0 0,1 0 0 0 0,-1-1 0 0 0,2 1 0 0 0,1-1 0 0 0,2 2 0 0 0,-1 0 0 0 0,1 1 0 0 0,0-1 0 0 0,-10-1 0 0 0,-4 0 0 0 0,2 0 0 0 0,1-1 0 0 0,4 0 0 0 0,2 0 0 0 0,2 0 0 0 0,2-1 0 0 0,1 1 0 0 0,5 2 0 0 0,2 1 0 0 0,1 0 0 0 0,-2 1 0 0 0,8 0 0 0 0,12 0 0 0 0,22-4 0 0 0,19-1 0 0 0,22 0 0 0 0,13-1 0 0 0,13 0 0 0 0,4 1 0 0 0,7 1 0 0 0,-4-1 0 0 0,-11 1 0 0 0,-15 0 0 0 0,-8 0 0 0 0,-9 0 0 0 0,-2 0 0 0 0,10 0 0 0 0,8 0 0 0 0,6 0 0 0 0,2 0 0 0 0,3 0 0 0 0,-4 0 0 0 0,-11 0 0 0 0,-10 0 0 0 0,-9 0 0 0 0,-6 0 0 0 0,1 0 0 0 0,14 0 0 0 0,4 0 0 0 0,-2 0 0 0 0,-10-2 0 0 0,-8 0 0 0 0,-4-3 0 0 0,-3-2 0 0 0,0-2 0 0 0,-6-1 0 0 0,4-6 0 0 0,-2-1 0 0 0,0-3 0 0 0,-5-1 0 0 0,0 0 0 0 0,-2 2 0 0 0,-6 2 0 0 0,-4 2 0 0 0,2 4 0 0 0,0 1 0 0 0,-3 0 0 0 0,4 1 0 0 0,0-1 0 0 0,-2-1 0 0 0,-2-1 0 0 0,2 1 0 0 0,6-5 0 0 0,1-4 0 0 0,-4-2 0 0 0,-3-4 0 0 0,-2 1 0 0 0,-2 0 0 0 0,-3 3 0 0 0,-1 2 0 0 0,0 3 0 0 0,-1 3 0 0 0,1 1 0 0 0,-11-1 0 0 0,-3-1 0 0 0,0 1 0 0 0,-1 1 0 0 0,-4 0 0 0 0,1 0 0 0 0,-2 3 0 0 0,4 0 0 0 0,-2 1 0 0 0,-2 1 0 0 0,-3 2 0 0 0,-3 3 0 0 0,3-1 0 0 0,0 0 0 0 0,0 1 0 0 0,-3 1 0 0 0,-1 1 0 0 0,-1 1 0 0 0,-16 6 0 0 0,-28 8 0 0 0,-20 6 0 0 0,-10 6 0 0 0,-15 5 0 0 0,-6 0 0 0 0,-4 2 0 0 0,5 2 0 0 0,8-4 0 0 0,18-3 0 0 0,15-2 0 0 0,16-5 0 0 0,14-5 0 0 0,11-2 0 0 0,6 2 0 0 0,5-1 0 0 0,7-2 0 0 0,-3 6 0 0 0,-7 5 0 0 0,-9 5 0 0 0,-13 6 0 0 0,-2 1 0 0 0,3-4 0 0 0,5-1 0 0 0,7-4 0 0 0,9-1 0 0 0,6-7 0 0 0,6-4 0 0 0,8-2 0 0 0,5-1 0 0 0,-1-1 0 0 0,1-1 0 0 0,1 1 0 0 0,-3-2 0 0 0,-10 0 0 0 0,-12 2 0 0 0,-7 0 0 0 0,-2-3 0 0 0,2-2 0 0 0,2-2 0 0 0,1-3 0 0 0,3 0 0 0 0,0-1 0 0 0,1 0 0 0 0,1-1 0 0 0,0 1 0 0 0,1 0 0 0 0,-1-1 0 0 0,0 1 0 0 0,-4 0 0 0 0,-9 0 0 0 0,0 0 0 0 0,1-2 0 0 0,8-3 0 0 0,10-2 0 0 0,3-1 0 0 0,6 0 0 0 0,6-1 0 0 0,3-1 0 0 0,4-1 0 0 0,1-1 0 0 0,2 0 0 0 0,0 0 0 0 0,0 0 0 0 0,0-1 0 0 0,-1 1 0 0 0,0 0 0 0 0,2 0 0 0 0,-2 0 0 0 0,0 0 0 0 0,0-1 0 0 0,0 1 0 0 0,0 0 0 0 0,0 0 0 0 0,0 0 0 0 0,0 0 0 0 0,0 0 0 0 0,0 0 0 0 0,0 0 0 0 0,0 0 0 0 0,0 0 0 0 0,0 0 0 0 0,0 0 0 0 0,0 0 0 0 0,0 0 0 0 0,0 0 0 0 0,0 0 0 0 0,0 0 0 0 0,0-1 0 0 0,0 1 0 0 0,0 0 0 0 0,0 0 0 0 0,0 0 0 0 0,0 0 0 0 0,0 0 0 0 0,0 0 0 0 0,0-2 0 0 0,0-1 0 0 0,0 0 0 0 0,0 2 0 0 0,0-1 0 0 0,0 1 0 0 0,0 0 0 0 0,0 1 0 0 0,0 0 0 0 0,-6 2 0 0 0,-1 1 0 0 0,1 0 0 0 0,0-1 0 0 0,3-1 0 0 0,0 0 0 0 0,2 0 0 0 0,1-1 0 0 0,0 0 0 0 0,0-1 0 0 0,0 1 0 0 0,1 0 0 0 0,-1 0 0 0 0,0 0 0 0 0,0 0 0 0 0,-5 2 0 0 0,-2 0 0 0 0,1 1 0 0 0,1-1 0 0 0,1-1 0 0 0,-4 2 0 0 0,0 0 0 0 0,-4 2 0 0 0,0 0 0 0 0,2-1 0 0 0,3-1 0 0 0,2-1 0 0 0,-2 1 0 0 0,-2 0 0 0 0,3-1 0 0 0,1 0 0 0 0,2-1 0 0 0,1 0 0 0 0,1-1 0 0 0,1 0 0 0 0,0 0 0 0 0,1-2 0 0 0,-1-1 0 0 0,0 0 0 0 0,1 1 0 0 0,-1 0 0 0 0,0 2 0 0 0,0-1 0 0 0,0 1 0 0 0,0 0 0 0 0,0 0 0 0 0,0 0 0 0 0,0 0 0 0 0,0 0 0 0 0,0 0 0 0 0,0 0 0 0 0,0 0 0 0 0,0 0 0 0 0,0 0 0 0 0,0 0 0 0 0,0 0 0 0 0,0-1 0 0 0,0 2 0 0 0,0 3 0 0 0,0 5 0 0 0,0 6 0 0 0,0 4 0 0 0,0 2 0 0 0,0 3 0 0 0,0 1 0 0 0,0 0 0 0 0,0 0 0 0 0,0 0 0 0 0,0 0 0 0 0,0-1 0 0 0,0 0 0 0 0,-6 1 0 0 0,0 1 0 0 0,-6 0 0 0 0,0 1 0 0 0,-3-1 0 0 0,-5 2 0 0 0,2 0 0 0 0,3-1 0 0 0,5-1 0 0 0,4 2 0 0 0,3-1 0 0 0,1 0 0 0 0,3 0 0 0 0,-6 0 0 0 0,-6 3 0 0 0,-1 1 0 0 0,-5 1 0 0 0,-3 2 0 0 0,1 2 0 0 0,3-1 0 0 0,6-3 0 0 0,3-2 0 0 0,4-3 0 0 0,2-1 0 0 0,1-1 0 0 0,1-1 0 0 0,-1-1 0 0 0,1 1 0 0 0,0-1 0 0 0,0 3 0 0 0,-1 0 0 0 0,0 1 0 0 0,0-1 0 0 0,0 0 0 0 0,0-1 0 0 0,0-1 0 0 0,0 0 0 0 0,0 1 0 0 0,0-1 0 0 0,6-3 0 0 0,-1 1 0 0 0,7-1 0 0 0,0 1 0 0 0,-1 0 0 0 0,1 2 0 0 0,0-1 0 0 0,-3 1 0 0 0,-2 0 0 0 0,2-2 0 0 0,0 2 0 0 0,-2 0 0 0 0,3 1 0 0 0,0-1 0 0 0,-1 1 0 0 0,2-3 0 0 0,-1 0 0 0 0,-1 0 0 0 0,2 0 0 0 0,-1 0 0 0 0,-1 1 0 0 0,-3 1 0 0 0,3 0 0 0 0,-1 0 0 0 0,0 0 0 0 0,-2 0 0 0 0,-3 0 0 0 0,-2 0 0 0 0,0 1 0 0 0,0-1 0 0 0,-2 0 0 0 0,1 0 0 0 0,-1 0 0 0 0,1 0 0 0 0,0 0 0 0 0,0 0 0 0 0,0 0 0 0 0,0 0 0 0 0,0 0 0 0 0,0 0 0 0 0,0 0 0 0 0,0 0 0 0 0,0 1 0 0 0,0-2 0 0 0,0 1 0 0 0,0 1 0 0 0,0-1 0 0 0,0 0 0 0 0,0 0 0 0 0,0 0 0 0 0,0 0 0 0 0,0 0 0 0 0,0 0 0 0 0,0-2-16383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2:13:27.0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11056 556 16383 0 0,'-7'0'0'0'0,"-10"0"0"0"0,-10 0 0 0 0,-7 0 0 0 0,-5 0 0 0 0,-4 0 0 0 0,-1 0 0 0 0,-1 0 0 0 0,0 0 0 0 0,0 0 0 0 0,1 0 0 0 0,0 0 0 0 0,0 0 0 0 0,1 0 0 0 0,0-7 0 0 0,-1-3 0 0 0,1 0 0 0 0,0 3 0 0 0,0-6 0 0 0,0 0 0 0 0,0 2 0 0 0,0 3 0 0 0,-1 3 0 0 0,1 2 0 0 0,0 1 0 0 0,0 2 0 0 0,0 0 0 0 0,-1 1 0 0 0,1-1 0 0 0,0 1 0 0 0,0-1 0 0 0,0 0 0 0 0,-1 1 0 0 0,1-1 0 0 0,0 0 0 0 0,7 7 0 0 0,3 3 0 0 0,6 6 0 0 0,9 9 0 0 0,6 7 0 0 0,14-2 0 0 0,5 1 0 0 0,3 3 0 0 0,6-5 0 0 0,8-6 0 0 0,-1-1 0 0 0,-3 4 0 0 0,2-3 0 0 0,4-5 0 0 0,-2 1 0 0 0,-5 6 0 0 0,2-3 0 0 0,4-4 0 0 0,5-5 0 0 0,6-5 0 0 0,3-4 0 0 0,3-3 0 0 0,1-1 0 0 0,1-1 0 0 0,0 0 0 0 0,0 0 0 0 0,0 0 0 0 0,0 1 0 0 0,0 0 0 0 0,-1-1 0 0 0,0 1 0 0 0,0 0 0 0 0,-7 8 0 0 0,-2 1 0 0 0,-1 1 0 0 0,3-3 0 0 0,2-1 0 0 0,2-3 0 0 0,1-1 0 0 0,2-1 0 0 0,-7 6 0 0 0,-3 2 0 0 0,-6 8 0 0 0,0-1 0 0 0,-6 6 0 0 0,2-2 0 0 0,-3 4 0 0 0,2-3 0 0 0,4-4 0 0 0,-1 1 0 0 0,-6 6 0 0 0,2 6 0 0 0,4-2 0 0 0,-1 1 0 0 0,-6 3 0 0 0,2-3 0 0 0,-2 0 0 0 0,-5 2 0 0 0,-4 4 0 0 0,-4 3 0 0 0,-3 3 0 0 0,-1 1 0 0 0,-1 1 0 0 0,-8-7 0 0 0,-3-2 0 0 0,-7-6 0 0 0,-7-9 0 0 0,0 0 0 0 0,-2-3 0 0 0,2 3 0 0 0,-1-2 0 0 0,-4-4 0 0 0,4 4 0 0 0,-2-2 0 0 0,-3-2 0 0 0,-4 2 0 0 0,-3 0 0 0 0,-2-3 0 0 0,-2-3 0 0 0,-2-4 0 0 0,1-2 0 0 0,-1-2 0 0 0,0-1 0 0 0,0-1 0 0 0,1 1 0 0 0,-1-1 0 0 0,16-7 0 0 0,4-2 0 0 0,-1 0 0 0 0,-3 3 0 0 0,-4 1 0 0 0,-5 3 0 0 0,-3-6 0 0 0,6-9 0 0 0,1-1 0 0 0,-2 3 0 0 0,-1 3 0 0 0,-3 5 0 0 0,-2 3 0 0 0,0 3 0 0 0,-2 1 0 0 0,-1 2 0 0 0,1 0 0 0 0,-1-1 0 0 0,1 1 0 0 0,-1 0 0 0 0,-7-1 0 0 0,-2 0 0 0 0,1 0 0 0 0,1 0 0 0 0,2 0 0 0 0,10 8 0 0 0,4 1 0 0 0,1 1 0 0 0,-2-3 0 0 0,-2-2 0 0 0,-1-1 0 0 0,5-2-16383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2:13:31.4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10407 607 16383 0 0,'7'0'0'0'0,"10"0"0"0"0,10 0 0 0 0,7 0 0 0 0,5-7 0 0 0,4-3 0 0 0,1 1 0 0 0,1 1 0 0 0,-7-4 0 0 0,-3-1 0 0 0,0 1 0 0 0,1 4 0 0 0,2 3 0 0 0,2 2 0 0 0,2 2 0 0 0,0 0 0 0 0,2 2 0 0 0,-1-1 0 0 0,0 1 0 0 0,1-1 0 0 0,0 1 0 0 0,-1-1 0 0 0,0 0 0 0 0,1 0 0 0 0,-1 0 0 0 0,0 0 0 0 0,0 0 0 0 0,0 0 0 0 0,1 0 0 0 0,-1 0 0 0 0,0 0 0 0 0,0 0 0 0 0,0 0 0 0 0,0 0 0 0 0,1 7 0 0 0,-1 3 0 0 0,0-1 0 0 0,0-1 0 0 0,0-3 0 0 0,1-2 0 0 0,-1-1 0 0 0,0-1 0 0 0,0-1 0 0 0,0 0 0 0 0,-14-1 0 0 0,-13 8 0 0 0,-16 3 0 0 0,-15 6 0 0 0,-13 1 0 0 0,-8-2 0 0 0,1 3 0 0 0,-1 6 0 0 0,-1 7 0 0 0,-1-3 0 0 0,4 2 0 0 0,2-5 0 0 0,6 2 0 0 0,0-5 0 0 0,5 2 0 0 0,-2 4 0 0 0,3 4 0 0 0,-2-2 0 0 0,-5 0 0 0 0,2 2 0 0 0,-1-3 0 0 0,2 0 0 0 0,-1 2 0 0 0,-3-4 0 0 0,-6 2 0 0 0,-3 2 0 0 0,-10-4 0 0 0,2 1 0 0 0,-5-5 0 0 0,6 2 0 0 0,2 4 0 0 0,2-4 0 0 0,7 2 0 0 0,2-4 0 0 0,0 2 0 0 0,-4-4 0 0 0,-2 2 0 0 0,5 5 0 0 0,0-3 0 0 0,-1-5 0 0 0,4 1 0 0 0,1-3 0 0 0,4 2 0 0 0,0-1 0 0 0,3 3 0 0 0,5 5 0 0 0,-1-2 0 0 0,-6 2 0 0 0,1 4 0 0 0,-3 4 0 0 0,-4-5 0 0 0,-5 2 0 0 0,-4 1 0 0 0,-3-5 0 0 0,6 1 0 0 0,8 2 0 0 0,2-3 0 0 0,13-8 0 0 0,22-6 0 0 0,18-6 0 0 0,10-4 0 0 0,7-3 0 0 0,3-2 0 0 0,1-7 0 0 0,6-3 0 0 0,2 0 0 0 0,5 3 0 0 0,0 2 0 0 0,-3 2 0 0 0,2 2 0 0 0,-8-6 0 0 0,-7-2 0 0 0,-3 1 0 0 0,-1 2 0 0 0,-2 2 0 0 0,1 3 0 0 0,0 0 0 0 0,1 1 0 0 0,-7-6 0 0 0,-2-2 0 0 0,1 0 0 0 0,2 2 0 0 0,2 2 0 0 0,2 2 0 0 0,1 1 0 0 0,2 1 0 0 0,0 1 0 0 0,-7 1-16383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2:13:34.7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11784 417 16383 0 0,'-7'0'0'0'0,"-3"7"0"0"0,1 11 0 0 0,1 8 0 0 0,3 8 0 0 0,9 12 0 0 0,4 7 0 0 0,1 8 0 0 0,-2 1 0 0 0,-1-2 0 0 0,-3-4 0 0 0,7-12 0 0 0,1-6 0 0 0,-2-2 0 0 0,6-7 0 0 0,0-1 0 0 0,4 1 0 0 0,0 4 0 0 0,-4 4 0 0 0,3-5 0 0 0,-1-1 0 0 0,-4 3 0 0 0,-5 2 0 0 0,-2 2 0 0 0,4-4 0 0 0,1-2 0 0 0,-2 1 0 0 0,-2 3 0 0 0,-3 10 0 0 0,-1 4 0 0 0,-2 1 0 0 0,7-8 0 0 0,9-11 0 0 0,9-12 0 0 0,0-15 0 0 0,3-10 0 0 0,-4-11 0 0 0,-5-10 0 0 0,0 0 0 0 0,5 3 0 0 0,-2 0 0 0 0,2 2 0 0 0,-2-2 0 0 0,-7-4 0 0 0,-4-5 0 0 0,2 2 0 0 0,-1 0 0 0 0,-3-3 0 0 0,4 5 0 0 0,8 6 0 0 0,-1 1 0 0 0,4 2 0 0 0,-2-1 0 0 0,2 1 0 0 0,-4-2 0 0 0,3-6 0 0 0,4 3 0 0 0,-2-3 0 0 0,-6-4 0 0 0,1 3 0 0 0,-3 0 0 0 0,3 4 0 0 0,-3-1 0 0 0,4 3 0 0 0,5 6 0 0 0,-2-2 0 0 0,2 3 0 0 0,-3-5 0 0 0,1-5 0 0 0,4 1 0 0 0,-3-2 0 0 0,1 2 0 0 0,-3-1 0 0 0,0-4 0 0 0,5 3 0 0 0,-3-1 0 0 0,1 3 0 0 0,4 7 0 0 0,-4-2 0 0 0,-6 2-16383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2:13:37.1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12002 1059 16383 0 0,'0'8'0'0'0,"0"9"0"0"0,0 9 0 0 0,0 8 0 0 0,0 5 0 0 0,0 4 0 0 0,0 1 0 0 0,0 1 0 0 0,0 0 0 0 0,0 0 0 0 0,0 0 0 0 0,0-1 0 0 0,-8-8 0 0 0,-1-3 0 0 0,-1 1 0 0 0,3 2 0 0 0,-6-6 0 0 0,0 0 0 0 0,2 2 0 0 0,3 3 0 0 0,-5-4 0 0 0,0-1 0 0 0,3 3 0 0 0,2 2 0 0 0,3 3 0 0 0,2 3 0 0 0,2 1 0 0 0,1 1 0 0 0,0 0 0 0 0,0 1 0 0 0,1-8-16383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2:13:39.2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12886 443 16383 0 0,'0'7'0'0'0,"0"10"0"0"0,0 10 0 0 0,0 7 0 0 0,-7 5 0 0 0,-3 3 0 0 0,1 3 0 0 0,-6 0 0 0 0,0 0 0 0 0,2 0 0 0 0,4-1 0 0 0,3 0 0 0 0,-5-8 0 0 0,0-2 0 0 0,1 0 0 0 0,3 1 0 0 0,3 3 0 0 0,1 2 0 0 0,-6-6 0 0 0,-1-1 0 0 0,1 1 0 0 0,2 2 0 0 0,2 2 0 0 0,2 2 0 0 0,2 2 0 0 0,-7-7 0 0 0,-1-1 0 0 0,0 0 0 0 0,-6-5 0 0 0,0-1 0 0 0,3 3 0 0 0,3 3 0 0 0,3 4 0 0 0,3 2 0 0 0,1 1 0 0 0,-5-5 0 0 0,-3-2 0 0 0,2 0 0 0 0,-6 3 0 0 0,-1 1 0 0 0,3 2 0 0 0,3 2 0 0 0,-5-7 0 0 0,1-1 0 0 0,3 0 0 0 0,2 2 0 0 0,3 2 0 0 0,-5-5 0 0 0,-1-1 0 0 0,-6-6 0 0 0,0 0 0 0 0,3 3 0 0 0,4 4 0 0 0,3 3 0 0 0,4-4-16383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2:13:41.2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12590 1051 16383 0 0,'8'0'0'0'0,"9"0"0"0"0,9 0 0 0 0,8 0 0 0 0,5 0 0 0 0,4 0 0 0 0,1 0 0 0 0,1 0 0 0 0,0 0 0 0 0,0 0 0 0 0,0 0 0 0 0,-1 0 0 0 0,-1 0 0 0 0,1 0 0 0 0,-1 0 0 0 0,-7-8 0 0 0,-3-1 0 0 0,1-1 0 0 0,1 3 0 0 0,3 2 0 0 0,-5 1-16383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2:13:43.2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12667 340 16383 0 0,'8'0'0'0'0,"1"7"0"0"0,8 3 0 0 0,8-1 0 0 0,7-1 0 0 0,5-3 0 0 0,4-1 0 0 0,2-3 0 0 0,1 0 0 0 0,1 6 0 0 0,-7 10 0 0 0,-4 2 0 0 0,1-3 0 0 0,1-3 0 0 0,2-5 0 0 0,2-3 0 0 0,2-2 0 0 0,-7 5 0 0 0,-2 1 0 0 0,1 0 0 0 0,2-3 0 0 0,2-1 0 0 0,3-2 0 0 0,0-2 0 0 0,2 0 0 0 0,0-1 0 0 0,1-1 0 0 0,-1 1 0 0 0,1-1 0 0 0,-1 1 0 0 0,-6 0-16383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2:13:45.9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13650 340 16383 0 0,'0'7'0'0'0,"-7"10"0"0"0,-11 10 0 0 0,-1 7 0 0 0,3 5 0 0 0,3 4 0 0 0,4 1 0 0 0,4 1 0 0 0,-5 0 0 0 0,0 7 0 0 0,1 2 0 0 0,-6 0 0 0 0,1-3 0 0 0,-5-2 0 0 0,0-3 0 0 0,-3-1 0 0 0,2-1 0 0 0,4-1 0 0 0,5 0 0 0 0,4-1 0 0 0,-4 1 0 0 0,-7-7 0 0 0,-1-3 0 0 0,3 1 0 0 0,4 1 0 0 0,4 3 0 0 0,4 2 0 0 0,2 1 0 0 0,2 2 0 0 0,-7-7 0 0 0,-2-2 0 0 0,0 0 0 0 0,2 2 0 0 0,3 2 0 0 0,-7-5 0 0 0,0-1 0 0 0,1 1 0 0 0,-5-5 0 0 0,-7-7 0 0 0,0 1 0 0 0,4 3 0 0 0,4 5 0 0 0,6 4 0 0 0,3 5 0 0 0,3 2 0 0 0,2 2 0 0 0,1 1 0 0 0,0 0 0 0 0,0-7-16383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2:13:48.1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13232 901 16383 0 0,'0'7'0'0'0,"8"3"0"0"0,9 6 0 0 0,2 9 0 0 0,-2 7 0 0 0,3-2 0 0 0,-2 1 0 0 0,-3 3 0 0 0,2-5 0 0 0,-1 1 0 0 0,4-5 0 0 0,-2 0 0 0 0,4-4 0 0 0,5-5 0 0 0,-2 2 0 0 0,3-3 0 0 0,3-3 0 0 0,4-4 0 0 0,3-3 0 0 0,3-3 0 0 0,-6-9 0 0 0,-1-3 0 0 0,1-7 0 0 0,1-1 0 0 0,3 3 0 0 0,1 3 0 0 0,2 5 0 0 0,-7-5 0 0 0,-9-7 0 0 0,-1 0 0 0 0,-6-5 0 0 0,2 2 0 0 0,-3-2 0 0 0,3 2 0 0 0,-2-2 0 0 0,-4-4 0 0 0,-5-5 0 0 0,-4-5 0 0 0,-3-2 0 0 0,-2-2 0 0 0,-9 6 0 0 0,-2 2 0 0 0,-1-1 0 0 0,3-2 0 0 0,2-1 0 0 0,2-3 0 0 0,-5 7 0 0 0,-2 1 0 0 0,-5 7 0 0 0,-1-1 0 0 0,-5 6 0 0 0,2-2 0 0 0,-3 3 0 0 0,2-2 0 0 0,-3 3 0 0 0,-4 4 0 0 0,-5 4 0 0 0,-5 6 0 0 0,-2 2 0 0 0,5-6 0 0 0,1 0 0 0 0,0 1 0 0 0,-3 1 0 0 0,5 3-16383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2:13:49.6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13232 674 16383 0 0,'8'0'0'0'0,"9"0"0"0"0,2 7 0 0 0,5 3 0 0 0,-1 7 0 0 0,-5 7 0 0 0,2 1 0 0 0,5 2 0 0 0,-2 5 0 0 0,2-4 0 0 0,-2 2 0 0 0,-6 2 0 0 0,2 3 0 0 0,-2 4 0 0 0,-5 1 0 0 0,-3 2 0 0 0,3-6 0 0 0,0-2 0 0 0,-2 1 0 0 0,-3 1 0 0 0,5 2 0 0 0,0 3 0 0 0,-1 0 0 0 0,-4 2 0 0 0,-2 0 0 0 0,6-7 0 0 0,0-2 0 0 0,-2 0 0 0 0,6-5 0 0 0,-1-1 0 0 0,-2 3 0 0 0,-3 3 0 0 0,-3 3 0 0 0,-3 3 0 0 0,6-6 0 0 0,8-8 0 0 0,2-1 0 0 0,-3 2 0 0 0,-4 4 0 0 0,-4 4 0 0 0,-3-4-16383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9:56:15.9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20639 9525 16383 0 0,'0'7'0'0'0,"0"10"0"0"0,0 9 0 0 0,0 7 0 0 0,0 6 0 0 0,0 2 0 0 0,0 3 0 0 0,0 0 0 0 0,-8-7 0 0 0,-1-3 0 0 0,0 1 0 0 0,1 0 0 0 0,-4-4 0 0 0,-8 6 0 0 0,-1 4 0 0 0,-3 2 0 0 0,2 1 0 0 0,-3-6 0 0 0,4-4 0 0 0,-3-6 0 0 0,4-2 0 0 0,4 3 0 0 0,-1-5 0 0 0,1-12 0 0 0,4-17 0 0 0,4-13 0 0 0,3-12 0 0 0,3-8 0 0 0,1 10 0 0 0,1 17 0 0 0,1 18 0 0 0,0 14 0 0 0,-1 11 0 0 0,1 8 0 0 0,-1 3 0 0 0,0 3 0 0 0,0 0 0 0 0,0-1 0 0 0,0 0 0 0 0,0-1 0 0 0,0-1 0 0 0,0 0 0 0 0,0 6 0 0 0,0 3 0 0 0,0 0 0 0 0,0-3 0 0 0,0-1 0 0 0,0-3 0 0 0,0-1 0 0 0,0-1 0 0 0,0-1 0 0 0,0 0 0 0 0,-7-7 0 0 0,-2-3 0 0 0,-1 1 0 0 0,3 2 0 0 0,2 2 0 0 0,2 9 0 0 0,-6 12 0 0 0,-9 2 0 0 0,-1-1 0 0 0,3-4 0 0 0,-3-4 0 0 0,1-3 0 0 0,-3-3 0 0 0,2-2 0 0 0,4 0 0 0 0,5-2 0 0 0,-3 1 0 0 0,0-1 0 0 0,3 1 0 0 0,-5-7 0 0 0,1-3 0 0 0,3 9 0 0 0,-5 3 0 0 0,1 2 0 0 0,4 1 0 0 0,2-1 0 0 0,4-1 0 0 0,2-1 0 0 0,2-1 0 0 0,1 0 0 0 0,0-1 0 0 0,1 1 0 0 0,-1-1 0 0 0,1 0 0 0 0,-1 0 0 0 0,1 0 0 0 0,-1 1 0 0 0,0-1 0 0 0,7-7 0 0 0,3-2 0 0 0,-1-7-16383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2:14:05.8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14311 1884 16383 0 0,'0'-8'0'0'0,"8"-9"0"0"0,9-2 0 0 0,2-5 0 0 0,-2-6 0 0 0,3-5 0 0 0,6 3 0 0 0,-2 0 0 0 0,-5-2 0 0 0,2 5 0 0 0,-3 0 0 0 0,3-3 0 0 0,5 5 0 0 0,-1-1 0 0 0,-6-3 0 0 0,2 4 0 0 0,-3-1 0 0 0,-4-3 0 0 0,2-4 0 0 0,6 5 0 0 0,0-1 0 0 0,3-1 0 0 0,-3-4 0 0 0,2-2 0 0 0,5-3 0 0 0,5-1 0 0 0,-4-1 0 0 0,-7-1 0 0 0,0 8 0 0 0,-3 2 0 0 0,1 7 0 0 0,-2 1 0 0 0,-5-3 0 0 0,3 4 0 0 0,-2-2 0 0 0,-3-2 0 0 0,-3-5 0 0 0,3 4 0 0 0,0-1 0 0 0,-2-2 0 0 0,-2-2 0 0 0,4-4 0 0 0,8-2 0 0 0,0-1 0 0 0,4-1 0 0 0,6 7 0 0 0,-3 2 0 0 0,-6-1 0 0 0,-6-1 0 0 0,2 5 0 0 0,4 9 0 0 0,0-1 0 0 0,-4 12 0 0 0,-6 15 0 0 0,-3 14 0 0 0,-4 11 0 0 0,5 1 0 0 0,0 3 0 0 0,0 3 0 0 0,-2 2 0 0 0,-3 3 0 0 0,6 1 0 0 0,1 1 0 0 0,-1 1 0 0 0,-3 0 0 0 0,5 0 0 0 0,1-1 0 0 0,-2 1 0 0 0,4-8 0 0 0,0-3 0 0 0,-3 1 0 0 0,-3 2 0 0 0,4 2 0 0 0,0 2 0 0 0,-3 1 0 0 0,5-6 0 0 0,0-1 0 0 0,-3 0 0 0 0,-4 9 0 0 0,5-2 0 0 0,0-1 0 0 0,-2 0 0 0 0,4-7 0 0 0,-1-2 0 0 0,-2 2 0 0 0,4 2 0 0 0,7 3 0 0 0,-1 1 0 0 0,-4 3 0 0 0,2-7 0 0 0,-2-1 0 0 0,-4 0 0 0 0,-5 2 0 0 0,4 3 0 0 0,0 1 0 0 0,-3 1 0 0 0,-3 2 0 0 0,-3 0 0 0 0,-1 1 0 0 0,5-8 0 0 0,2-2 0 0 0,-1 0 0 0 0,-2 2 0 0 0,-2 2 0 0 0,-2 2 0 0 0,5-6 0 0 0,3-8-16383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2:14:07.8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14337 846 16383 0 0,'7'0'0'0'0,"11"0"0"0"0,8 0 0 0 0,15 0 0 0 0,8 0 0 0 0,3-7 0 0 0,0-3 0 0 0,-2 1 0 0 0,-1 1 0 0 0,-3 3 0 0 0,-1 2 0 0 0,-1 1 0 0 0,0 1 0 0 0,-1 1 0 0 0,-1 1 0 0 0,1-1 0 0 0,0 0 0 0 0,0 1 0 0 0,0-1 0 0 0,0 0 0 0 0,0 0 0 0 0,1 0 0 0 0,-1 0 0 0 0,0 0 0 0 0,0 0 0 0 0,1 0 0 0 0,-1 0 0 0 0,-7 7 0 0 0,-3 3 0 0 0,1 0 0 0 0,2-3 0 0 0,-6 6 0 0 0,0 0 0 0 0,2-2 0 0 0,3-3 0 0 0,3-3 0 0 0,-5 6 0 0 0,-1 0 0 0 0,2-1 0 0 0,-6-3-16383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2:14:08.1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15339 494 16383 0 0,'7'0'0'0'0,"10"0"0"0"0,10 0 0 0 0,7 0 0 0 0,5 0 0 0 0,4 0 0 0 0,8 0 0 0 0,4 0 0 0 0,0 0 0 0 0,-3 0 0 0 0,5 0 0 0 0,7 0 0 0 0,1 0 0 0 0,3 7 0 0 0,5 3 0 0 0,-2 0 0 0 0,-7-3 0 0 0,2-2 0 0 0,3-1 0 0 0,5-3 0 0 0,-3 0 0 0 0,2-1 0 0 0,2 0 0 0 0,-3-1 0 0 0,0 1 0 0 0,-5 0 0 0 0,1-1 0 0 0,4 1 0 0 0,-3 0 0 0 0,-6 0 0 0 0,1 0 0 0 0,-3 0 0 0 0,-5 0 0 0 0,3 8 0 0 0,-1 1 0 0 0,-10 8 0 0 0,-7 0 0 0 0,-2-2 0 0 0,-1-4 0 0 0,1-4 0 0 0,0 4 0 0 0,2 1 0 0 0,1-2 0 0 0,1-3 0 0 0,0-3 0 0 0,0-1 0 0 0,0-2 0 0 0,1-1 0 0 0,-1 0 0 0 0,0-1 0 0 0,1 1 0 0 0,-1 0 0 0 0,8-8 0 0 0,2-2 0 0 0,-8 0-16383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2:14:09.7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16172 391 16383 0 0,'0'8'0'0'0,"-7"1"0"0"0,-3 8 0 0 0,-6 8 0 0 0,-2 7 0 0 0,4 5 0 0 0,3 4 0 0 0,4 2 0 0 0,-5 2 0 0 0,1-1 0 0 0,-6 1 0 0 0,0-1 0 0 0,3 0 0 0 0,4 0 0 0 0,-4-1 0 0 0,1 1 0 0 0,2-1 0 0 0,3 0 0 0 0,3 0 0 0 0,3 0 0 0 0,1 1 0 0 0,1-1 0 0 0,0 0 0 0 0,1 0 0 0 0,-1 0 0 0 0,1 0 0 0 0,-1 1 0 0 0,0-1 0 0 0,1 0 0 0 0,-1 0 0 0 0,0 0 0 0 0,0 1 0 0 0,0-1 0 0 0,0 0 0 0 0,0 0 0 0 0,-1 0 0 0 0,1 1 0 0 0,0-1 0 0 0,0-7-16383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2:14:15.8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17570 516 16383 0 0,'-7'0'0'0'0,"-10"7"0"0"0,-3 10 0 0 0,-4 2 0 0 0,2 5 0 0 0,4 6 0 0 0,-2-2 0 0 0,2 1 0 0 0,-2 4 0 0 0,1 3 0 0 0,-3-5 0 0 0,2 0 0 0 0,-3 2 0 0 0,-4 11 0 0 0,-6 4 0 0 0,-4 9 0 0 0,4 2 0 0 0,0-1 0 0 0,6-4 0 0 0,8-3 0 0 0,6-3 0 0 0,-1-3 0 0 0,2-1 0 0 0,2-1 0 0 0,-4-8 0 0 0,0-2 0 0 0,3 0 0 0 0,3 3 0 0 0,3 1 0 0 0,-5-5 0 0 0,-9 0 0 0 0,0 1 0 0 0,-5 3 0 0 0,2 2 0 0 0,5 2 0 0 0,-2 2 0 0 0,-6 1 0 0 0,2 1 0 0 0,-2-8 0 0 0,2-2 0 0 0,6 0 0 0 0,5 2 0 0 0,20-5 0 0 0,16-8 0 0 0,11-8 0 0 0,6-7 0 0 0,5-4 0 0 0,1-3 0 0 0,0-2 0 0 0,0 0 0 0 0,-2-1 0 0 0,0 1 0 0 0,-1 0 0 0 0,-8-7 0 0 0,-2-10 0 0 0,0-1 0 0 0,-6-5 0 0 0,0 1 0 0 0,2 6 0 0 0,-3-3 0 0 0,-7-5 0 0 0,0 2 0 0 0,5 4 0 0 0,-2-1 0 0 0,2 3 0 0 0,-3-4 0 0 0,-5-5 0 0 0,-6-6 0 0 0,-4-4 0 0 0,-4-4 0 0 0,-2-2 0 0 0,-1-2 0 0 0,-1 0 0 0 0,-1-1 0 0 0,2 1 0 0 0,-1 0 0 0 0,0 1 0 0 0,1-1 0 0 0,0 1 0 0 0,-8 7 0 0 0,-9 10 0 0 0,-9 9 0 0 0,-1 1 0 0 0,20-5 0 0 0,10-6 0 0 0,20-6 0 0 0,13-5 0 0 0,8-2 0 0 0,4 4 0 0 0,-6 2 0 0 0,-4 6 0 0 0,-7 1 0 0 0,-2 5 0 0 0,1-1 0 0 0,3 3 0 0 0,-4-2 0 0 0,1 2 0 0 0,-6-2 0 0 0,2 2 0 0 0,-5-2 0 0 0,2 2 0 0 0,5-3 0 0 0,-4-5 0 0 0,-4-5 0 0 0,-7-4 0 0 0,-5-3 0 0 0,-4-2 0 0 0,-2-2 0 0 0,-10 0 0 0 0,-3 0 0 0 0,-6 7 0 0 0,-2 3 0 0 0,-4 7 0 0 0,-5 8 0 0 0,-6 0 0 0 0,3-4 0 0 0,0 2 0 0 0,-3 4 0 0 0,-2 6 0 0 0,-3 4 0 0 0,-2 3 0 0 0,-2 3 0 0 0,8 8 0 0 0,1 4 0 0 0,-1-1 0 0 0,-1-1 0 0 0,5 4 0 0 0,8 8 0 0 0,8 8 0 0 0,-1-2 0 0 0,2 3 0 0 0,4 3 0 0 0,3 3 0 0 0,-4-4 0 0 0,0 0 0 0 0,1 1 0 0 0,3-4-16383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2:14:17.3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16932 777 16383 0 0,'7'0'0'0'0,"10"0"0"0"0,9 0 0 0 0,8 0 0 0 0,6 0 0 0 0,2 0 0 0 0,3 0 0 0 0,0 0 0 0 0,-8 0-16383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2:14:18.7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18376 212 16383 0 0,'0'7'0'0'0,"0"10"0"0"0,-7 2 0 0 0,-3 5 0 0 0,-14 14 0 0 0,-3 14 0 0 0,-4 6 0 0 0,-4 8 0 0 0,3 0 0 0 0,8-4 0 0 0,7-5 0 0 0,8-5 0 0 0,-3-4 0 0 0,0-3 0 0 0,-4-1 0 0 0,0-2 0 0 0,3 0 0 0 0,4 1 0 0 0,-5-1 0 0 0,1 1 0 0 0,3-1 0 0 0,2 1 0 0 0,3 0 0 0 0,-5-7 0 0 0,-1-2 0 0 0,2 0 0 0 0,-6-6 0 0 0,-7 0 0 0 0,1 10 0 0 0,-5-2 0 0 0,3 1 0 0 0,-2-6 0 0 0,3-1 0 0 0,6 1 0 0 0,-3 4 0 0 0,-5-5 0 0 0,2 7 0 0 0,-3 5 0 0 0,3 3 0 0 0,5 1 0 0 0,6-1 0 0 0,-4 8 0 0 0,-5-6 0 0 0,0-3 0 0 0,-4-2 0 0 0,-5-1 0 0 0,-5 1 0 0 0,3-1 0 0 0,7 1 0 0 0,1-7 0 0 0,3-2 0 0 0,6 1 0 0 0,5 2 0 0 0,-4 2 0 0 0,2 2 0 0 0,1 1 0 0 0,-4-6 0 0 0,0-1 0 0 0,2 0 0 0 0,4-5-16383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2:14:20.2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17908 289 16383 0 0,'7'7'0'0'0,"3"10"0"0"0,-1 10 0 0 0,6-1 0 0 0,0 4 0 0 0,5 3 0 0 0,-1 4 0 0 0,-4 10 0 0 0,-4 4 0 0 0,-4 2 0 0 0,4-10 0 0 0,0-3 0 0 0,-1-2 0 0 0,-4 0 0 0 0,-1 1 0 0 0,-3 1 0 0 0,-1 1 0 0 0,7-6 0 0 0,2-2 0 0 0,6 1 0 0 0,0 2 0 0 0,-1 2 0 0 0,-5 2 0 0 0,-3 2 0 0 0,4 0 0 0 0,1 2 0 0 0,-2-1 0 0 0,-3 1 0 0 0,5-8 0 0 0,0 5 0 0 0,-1 3 0 0 0,-4 1 0 0 0,-2 1 0 0 0,6-1 0 0 0,7 0 0 0 0,1-1 0 0 0,-2 0 0 0 0,-5-1 0 0 0,4-7 0 0 0,-2-10-16383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2:14:20.2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17548 923 16383 0 0,'7'0'0'0'0,"10"0"0"0"0,10 0 0 0 0,7 0 0 0 0,5 0 0 0 0,11 0 0 0 0,4 0 0 0 0,1 0 0 0 0,-3 0 0 0 0,-2 0 0 0 0,-2 0 0 0 0,5 0 0 0 0,1 0 0 0 0,-1 0 0 0 0,-3 7 0 0 0,6 3 0 0 0,-1-1 0 0 0,-1-1 0 0 0,-3-3 0 0 0,-2-2 0 0 0,-3-1 0 0 0,-9-9 0 0 0,-3-2 0 0 0,-1-1 0 0 0,2 2 0 0 0,3 2 0 0 0,9 3 0 0 0,-4-7 0 0 0,-1 0 0 0 0,-1 0 0 0 0,0 3 0 0 0,1 2 0 0 0,-7 2-16383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2:14:22.0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20141 512 16383 0 0,'-7'0'0'0'0,"-10"0"0"0"0,-9 0 0 0 0,-8 0 0 0 0,2-7 0 0 0,-1-3 0 0 0,-2 1 0 0 0,-3 1 0 0 0,-1 3 0 0 0,-3 2 0 0 0,0 1 0 0 0,-2 1 0 0 0,1 1 0 0 0,-1 1 0 0 0,0-1 0 0 0,1 0 0 0 0,-1 1 0 0 0,1-1 0 0 0,0 0 0 0 0,-1 0 0 0 0,1 0 0 0 0,0 0 0 0 0,0 0 0 0 0,0 8 0 0 0,0 1 0 0 0,7 8 0 0 0,10 8 0 0 0,2-1 0 0 0,4 4 0 0 0,0-4 0 0 0,2 2 0 0 0,5 4 0 0 0,4 4 0 0 0,3 3 0 0 0,4 3 0 0 0,1 3 0 0 0,2 0 0 0 0,-1 1 0 0 0,1 0 0 0 0,0 0 0 0 0,7-8 0 0 0,2-2 0 0 0,0 0 0 0 0,5-5 0 0 0,0-1 0 0 0,5-5 0 0 0,6 1 0 0 0,7-3 0 0 0,-3 1 0 0 0,0-2 0 0 0,4 2 0 0 0,2 5 0 0 0,4-2 0 0 0,1-5 0 0 0,1-6 0 0 0,1-6 0 0 0,-6 3 0 0 0,4 8 0 0 0,3 0 0 0 0,-6 4 0 0 0,-2-1 0 0 0,-7 2 0 0 0,-2-3 0 0 0,3-4 0 0 0,3-6 0 0 0,-4 3 0 0 0,1-1 0 0 0,-6 5 0 0 0,-5 6 0 0 0,0-1 0 0 0,-3 4 0 0 0,-4 4 0 0 0,-4 4 0 0 0,-11-4 0 0 0,-12 0 0 0 0,-11-5 0 0 0,-1 1 0 0 0,-3-5 0 0 0,-4 1 0 0 0,-4 5 0 0 0,-2-3 0 0 0,-2-6 0 0 0,-1 2 0 0 0,-1-4 0 0 0,0 4 0 0 0,-7 5 0 0 0,-3-2 0 0 0,1-5 0 0 0,2-5 0 0 0,-5-6 0 0 0,0 3 0 0 0,2 8 0 0 0,2 0 0 0 0,4-3 0 0 0,2 3 0 0 0,1-1 0 0 0,-6-5 0 0 0,-1-4 0 0 0,-8-3 0 0 0,1 4 0 0 0,1 8 0 0 0,-3 1 0 0 0,1-2 0 0 0,4-5 0 0 0,4-5 0 0 0,3-2 0 0 0,2 4 0 0 0,3 9 0 0 0,1 1 0 0 0,8-3-16383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9:56:15.9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20481 11271 16383 0 0,'-7'0'0'0'0,"-10"0"0"0"0,-9 0 0 0 0,-14 0 0 0 0,-8 0 0 0 0,-3 0 0 0 0,0 0 0 0 0,1 0 0 0 0,10 7 0 0 0,11 3-16383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2:14:23.3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19500 540 16383 0 0,'8'0'0'0'0,"9"0"0"0"0,9 0 0 0 0,8 0 0 0 0,13 0 0 0 0,5 0 0 0 0,9 0 0 0 0,9 0 0 0 0,-1-8 0 0 0,-4-1 0 0 0,2-1 0 0 0,-4 3 0 0 0,-5 1 0 0 0,2 3 0 0 0,-1 1 0 0 0,3-6 0 0 0,-1-1 0 0 0,4-8 0 0 0,-2-7 0 0 0,-5 0 0 0 0,4 4 0 0 0,-3-2 0 0 0,-3 3 0 0 0,-4 5 0 0 0,-4 5 0 0 0,-10-4 0 0 0,-3 0 0 0 0,-16 10 0 0 0,-18 6 0 0 0,-10 17 0 0 0,-10 12 0 0 0,-9 15 0 0 0,-8 15 0 0 0,3 4 0 0 0,0-2 0 0 0,-3-5 0 0 0,6-4 0 0 0,0-5 0 0 0,5-3 0 0 0,0-3 0 0 0,-4-1 0 0 0,4 0 0 0 0,-2-1 0 0 0,4 0 0 0 0,-1 1 0 0 0,-5 7 0 0 0,-4 2 0 0 0,-4 8 0 0 0,-3 0 0 0 0,6-2 0 0 0,8-4 0 0 0,1-3 0 0 0,-2-4 0 0 0,3-2 0 0 0,6-2 0 0 0,-2 0 0 0 0,3 0 0 0 0,-3-8 0 0 0,-5 5 0 0 0,-7 3 0 0 0,4 2 0 0 0,5 0 0 0 0,0-7 0 0 0,3-3 0 0 0,6 0 0 0 0,-3-6 0 0 0,-5-1 0 0 0,1 3 0 0 0,3 3 0 0 0,6 3 0 0 0,5 3 0 0 0,10-6 0 0 0,12-8 0 0 0,4-2 0 0 0,6-4 0 0 0,-1 1 0 0 0,2 5 0 0 0,4-2 0 0 0,5-6 0 0 0,4-5 0 0 0,-6 2 0 0 0,0-1 0 0 0,1 4 0 0 0,3-1 0 0 0,1-3 0 0 0,3-4 0 0 0,1-4 0 0 0,1-3 0 0 0,0-2 0 0 0,1-1 0 0 0,0 0 0 0 0,-1-1 0 0 0,-7-7 0 0 0,-9-3-16383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2:14:25.5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20983 417 16383 0 0,'0'7'0'0'0,"0"11"0"0"0,0 15 0 0 0,-7 11 0 0 0,-10 12 0 0 0,-2 11 0 0 0,-6 2 0 0 0,3-4 0 0 0,4-5 0 0 0,-2 1 0 0 0,2-1 0 0 0,5-5 0 0 0,-3-4 0 0 0,1 5 0 0 0,3-1 0 0 0,-4-2 0 0 0,1-2 0 0 0,-4 4 0 0 0,1 0 0 0 0,3-1 0 0 0,5-3 0 0 0,4-3 0 0 0,-5 5 0 0 0,-7 1 0 0 0,-2-1 0 0 0,4-2 0 0 0,4-3 0 0 0,4-2 0 0 0,-3-9 0 0 0,-1-3 0 0 0,2-15 0 0 0,3-11-16383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2:14:25.5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20733 340 16383 0 0,'0'7'0'0'0,"8"3"0"0"0,1 7 0 0 0,1 7 0 0 0,-3 8 0 0 0,-1 5 0 0 0,-3 4 0 0 0,-1 3 0 0 0,6 7 0 0 0,9 4 0 0 0,2-1 0 0 0,-3 5 0 0 0,-4 8 0 0 0,4-1 0 0 0,-1-4 0 0 0,4 2 0 0 0,-1-2 0 0 0,3 2 0 0 0,7 6 0 0 0,4-2 0 0 0,-2-5 0 0 0,1 1 0 0 0,2-3 0 0 0,3 3 0 0 0,-4-2 0 0 0,-1-4 0 0 0,-5 2 0 0 0,0-1 0 0 0,3-3 0 0 0,-4-5 0 0 0,2-10 0 0 0,-4-5 0 0 0,-6-1 0 0 0,-5 1 0 0 0,1 1 0 0 0,7-5 0 0 0,-7-9 0 0 0,-7-14 0 0 0,-3-18 0 0 0,-11-6 0 0 0,-3-1-16383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2:14:25.5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20502 802 16383 0 0,'7'0'0'0'0,"11"0"0"0"0,8 0 0 0 0,8 8 0 0 0,5 1 0 0 0,4 8 0 0 0,1 0 0 0 0,9-2 0 0 0,1-4 0 0 0,1 3 0 0 0,-4 0 0 0 0,-1-3 0 0 0,4-3 0 0 0,1-3 0 0 0,-2-2 0 0 0,-2-2 0 0 0,-3-1 0 0 0,-2-1 0 0 0,-2 1 0 0 0,0-1 0 0 0,-1 1 0 0 0,0-1 0 0 0,-1 1 0 0 0,1 0 0 0 0,0 0 0 0 0,0 0 0 0 0,0 0 0 0 0,0 0 0 0 0,0 0 0 0 0,0 0 0 0 0,-7 0-16383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11:56:04.8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20117 11765 16383 0 0,'0'-7'0'0'0,"0"-11"0"0"0,0-8 0 0 0,0-8 0 0 0,0-5 0 0 0,0-4 0 0 0,0-1 0 0 0,0-1 0 0 0,0 0 0 0 0,0 0 0 0 0,0 1 0 0 0,0 0 0 0 0,0 0 0 0 0,0 1 0 0 0,0-1 0 0 0,0 1 0 0 0,0 0 0 0 0,0 0 0 0 0,0 0 0 0 0,0 0 0 0 0,0 0 0 0 0,0-1 0 0 0,0 1 0 0 0,0 0 0 0 0,0 0 0 0 0,0 0 0 0 0,0-1 0 0 0,0 1 0 0 0,0 0 0 0 0,0 0 0 0 0,0 0 0 0 0,0-1 0 0 0,0 1 0 0 0,0 15 0 0 0,0 19 0 0 0,7 11 0 0 0,3 13 0 0 0,-1 11 0 0 0,6 9 0 0 0,0 5 0 0 0,5-4 0 0 0,7-1 0 0 0,-2 2 0 0 0,2 1 0 0 0,5 1 0 0 0,3 2 0 0 0,4-6 0 0 0,-6-2 0 0 0,-7 1 0 0 0,-2-5 0 0 0,-4 0 0 0 0,1-6 0 0 0,5-6 0 0 0,5-6 0 0 0,5-5 0 0 0,4-3 0 0 0,-6-10 0 0 0,-8-11 0 0 0,-1-10 0 0 0,2 0 0 0 0,-3-2 0 0 0,-5-4 0 0 0,0 4 0 0 0,-2-1 0 0 0,-4 13 0 0 0,-5 17 0 0 0,-3 16 0 0 0,-3 12 0 0 0,-1 10 0 0 0,-1 5 0 0 0,-1 3 0 0 0,0 1 0 0 0,0 1 0 0 0,1-2 0 0 0,-1 1 0 0 0,1-2 0 0 0,0 0 0 0 0,0-1 0 0 0,0 1 0 0 0,0-1 0 0 0,0 0 0 0 0,0 0 0 0 0,0 0 0 0 0,0 0 0 0 0,0 0 0 0 0,7-7 0 0 0,3-10-16383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11:56:04.8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20944 10969 16383 0 0,'-8'0'0'0'0,"-9"-7"0"0"0,-2-10 0 0 0,-5-2 0 0 0,-6 2 0 0 0,-5 4 0 0 0,3 12 0 0 0,0 5 0 0 0,6 10 0 0 0,6 10 0 0 0,8 8 0 0 0,5 6 0 0 0,4 4 0 0 0,2 2 0 0 0,9-6 0 0 0,11-10 0 0 0,1-2 0 0 0,6-6 0 0 0,4-6 0 0 0,6-5 0 0 0,-4 2 0 0 0,0 1 0 0 0,2-3 0 0 0,3-3 0 0 0,2-1 0 0 0,2-3 0 0 0,-7-9 0 0 0,0-2 0 0 0,-7-8 0 0 0,-1-1 0 0 0,3 3 0 0 0,4-4 0 0 0,-4-5 0 0 0,-7-7 0 0 0,0 2 0 0 0,-3 0 0 0 0,-5-4 0 0 0,-5-3 0 0 0,-4-3 0 0 0,-3-2 0 0 0,-9 5 0 0 0,-11 10 0 0 0,-9 9 0 0 0,-8 0 0 0 0,-5 2 0 0 0,-4 5 0 0 0,0 3 0 0 0,-2 4 0 0 0,1 1 0 0 0,8 2-16383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11:56:04.8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21119 10928 16383 0 0,'0'7'0'0'0,"0"10"0"0"0,0 10 0 0 0,0 7 0 0 0,0 5 0 0 0,0 4 0 0 0,0 1 0 0 0,0 1 0 0 0,7-7 0 0 0,3-3 0 0 0,-1 0 0 0 0,6-6 0 0 0,7-8 0 0 0,8-7 0 0 0,6-7 0 0 0,-4-11 0 0 0,1-5 0 0 0,-5-9 0 0 0,-1-1 0 0 0,3-4 0 0 0,4 1 0 0 0,-5-3 0 0 0,1-4 0 0 0,-5-5 0 0 0,1 4 0 0 0,-4-1 0 0 0,-6-2 0 0 0,1 4 0 0 0,-1 0 0 0 0,-4-3 0 0 0,-4-2 0 0 0,4 3 0 0 0,0 1 0 0 0,-2-3 0 0 0,4 5 0 0 0,1 14 0 0 0,-3 17 0 0 0,-4 15 0 0 0,-2 13 0 0 0,-3 7 0 0 0,-2 5 0 0 0,7-4 0 0 0,1-3 0 0 0,0 1 0 0 0,-2 1 0 0 0,-3 2 0 0 0,7-6 0 0 0,0-2 0 0 0,-1-13 0 0 0,-3-18 0 0 0,6-8 0 0 0,-1-11 0 0 0,6-17 0 0 0,0-10 0 0 0,4 3 0 0 0,-2 1 0 0 0,-4 0 0 0 0,2 0 0 0 0,6 7 0 0 0,-1 2 0 0 0,-5-1 0 0 0,2-3 0 0 0,-2-2 0 0 0,3 6 0 0 0,5 7 0 0 0,-2 16 0 0 0,3 10 0 0 0,4 4 0 0 0,3 1 0 0 0,5 0 0 0 0,1-1 0 0 0,-4 6 0 0 0,-10 8 0 0 0,-8 9 0 0 0,-8 6 0 0 0,-6 5 0 0 0,-3 4 0 0 0,-1 1 0 0 0,-2 1 0 0 0,0 0 0 0 0,8-8 0 0 0,10-10 0 0 0,10-10 0 0 0,7 0 0 0 0,6-3 0 0 0,4-4 0 0 0,1-3 0 0 0,1-4 0 0 0,0-2 0 0 0,8 0 0 0 0,1-2 0 0 0,-1 0 0 0 0,-9-7 0 0 0,-13-10 0 0 0,-10-8 0 0 0,-3-1 0 0 0,-4-3 0 0 0,3 4 0 0 0,-1-1 0 0 0,-4-3 0 0 0,-3-5 0 0 0,3 5 0 0 0,1 0 0 0 0,4-3 0 0 0,1 12 0 0 0,-4 16 0 0 0,-4 18 0 0 0,-4 12 0 0 0,-2 11 0 0 0,-3 6 0 0 0,-1 3 0 0 0,0 1 0 0 0,-1 0 0 0 0,0 0 0 0 0,1 0 0 0 0,6-2 0 0 0,4 0 0 0 0,-1 0 0 0 0,-2-1 0 0 0,-1 0 0 0 0,-3 0 0 0 0,-1 0 0 0 0,-9-7 0 0 0,-2-3 0 0 0,-8-6 0 0 0,-8-9 0 0 0,0 1 0 0 0,-3-3 0 0 0,3 3 0 0 0,-1-2 0 0 0,-4-4 0 0 0,-4-3 0 0 0,-3-5 0 0 0,-3 5 0 0 0,5 9 0 0 0,1-1 0 0 0,0-1 0 0 0,-3-5 0 0 0,13-12 0 0 0,18-5 0 0 0,10-10 0 0 0,11-1 0 0 0,11-7 0 0 0,8 2 0 0 0,6-4 0 0 0,-4-4 0 0 0,6 2 0 0 0,-3-1 0 0 0,-2 4 0 0 0,1-2 0 0 0,1 5 0 0 0,-6-3 0 0 0,-2 4 0 0 0,-5-3 0 0 0,-1 3 0 0 0,11-3 0 0 0,7-4 0 0 0,10 2 0 0 0,-4-2 0 0 0,-2-4 0 0 0,-3 4 0 0 0,-1 5 0 0 0,7 1 0 0 0,2 3 0 0 0,8 4 0 0 0,-1 5 0 0 0,-9-3 0 0 0,-6 0 0 0 0,-3 2 0 0 0,-8-4 0 0 0,-11-8 0 0 0,-8-6 0 0 0,-14 0 0 0 0,-7-1 0 0 0,-10 3 0 0 0,5 7 0 0 0,13 6 0 0 0,13 6 0 0 0,11 3 0 0 0,9 3 0 0 0,7 2 0 0 0,-5 7 0 0 0,-1 11 0 0 0,-5 8 0 0 0,-9 8 0 0 0,-1 5 0 0 0,5 3 0 0 0,-3 1 0 0 0,-5 1 0 0 0,-5 1 0 0 0,-5-2 0 0 0,-11-7 0 0 0,-12-10 0 0 0,-11-3 0 0 0,-8-4 0 0 0,-5-7 0 0 0,-3-5 0 0 0,-3 3 0 0 0,1 1 0 0 0,7 4 0 0 0,3 0 0 0 0,0-2 0 0 0,5 3 0 0 0,2-1 0 0 0,12-3 0 0 0,16-4 0 0 0,16-4 0 0 0,5-9 0 0 0,6-12 0 0 0,6-3 0 0 0,-3 1-16383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11:56:04.8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22865 11282 16383 0 0,'8'0'0'0'0,"9"0"0"0"0,9 0 0 0 0,8-7 0 0 0,5-3 0 0 0,-3-7 0 0 0,-9-7 0 0 0,-1-8 0 0 0,-5-5 0 0 0,-6-4 0 0 0,-6-3 0 0 0,-4 0 0 0 0,-3-1 0 0 0,-2 0 0 0 0,-1 1 0 0 0,0 0 0 0 0,0 0 0 0 0,0-6 0 0 0,0-3 0 0 0,1 0 0 0 0,-1 2 0 0 0,1 3 0 0 0,0 1 0 0 0,0 3 0 0 0,0 0 0 0 0,0 0 0 0 0,1 16 0 0 0,-1 20 0 0 0,0 18 0 0 0,0 15 0 0 0,0 10 0 0 0,0 8 0 0 0,0 2 0 0 0,-8 9 0 0 0,-2 3 0 0 0,1-1 0 0 0,2-3 0 0 0,1-3 0 0 0,3-3 0 0 0,1-2 0 0 0,2-1 0 0 0,-1 0 0 0 0,2-2 0 0 0,-1 1 0 0 0,1 0 0 0 0,-1-1 0 0 0,0 1 0 0 0,8-7 0 0 0,2-3 0 0 0,-1 1 0 0 0,-2 2 0 0 0,6-6 0 0 0,0-14 0 0 0,-2-18 0 0 0,-3-16 0 0 0,5-20 0 0 0,0-2-16383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11:56:04.8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23035 9822 16383 0 0,'-8'0'0'0'0,"-9"0"0"0"0,-2 7 0 0 0,2 10 0 0 0,12 2 0 0 0,13-2 0 0 0,14-4 0 0 0,2-12 0 0 0,-3-13 0 0 0,-12-12 0 0 0,-15-1 0 0 0,-6-5 0 0 0,-9 3 0 0 0,-8 7 0 0 0,1 13 0 0 0,5 8-16383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11:56:04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19260 11099 16383 0 0,'-8'0'0'0'0,"-9"0"0"0"0,-9 0 0 0 0,-1 7 0 0 0,5 11 0 0 0,-2 1 0 0 0,4 5 0 0 0,-2-2 0 0 0,-5-4 0 0 0,2 2 0 0 0,13-2 0 0 0,15-5 0 0 0,16-4 0 0 0,10-3 0 0 0,9-4 0 0 0,-2-9 0 0 0,7-10 0 0 0,3-3 0 0 0,-5-5 0 0 0,-3 2 0 0 0,-8-3 0 0 0,-1 3 0 0 0,-6-2 0 0 0,-7-3 0 0 0,-6-6 0 0 0,-5-3 0 0 0,-10 4 0 0 0,-12 8 0 0 0,-11 8 0 0 0,-7 7 0 0 0,-6 5 0 0 0,-2 4 0 0 0,-2 9 0 0 0,-1 3 0 0 0,8 7 0 0 0,11 8 0 0 0,9 0-16383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9:56:15.9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27675 5794 16383 0 0,'0'0'-16383'0'0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11:56:04.8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19363 10599 16383 0 0,'-7'0'0'0'0,"-3"-7"0"0"0,8-3 0 0 0,4-7 0 0 0,2-7 0 0 0,0-8 0 0 0,0-5 0 0 0,-9 3 0 0 0,-10 0 0 0 0,-10 7 0 0 0,-9 7 0 0 0,-5 7 0 0 0,-11 6 0 0 0,-4 4 0 0 0,6 10 0 0 0,5 3 0 0 0,2 1 0 0 0,9 5 0 0 0,8 8 0 0 0,17-1 0 0 0,16-4 0 0 0,15-5 0 0 0,10-5 0 0 0,6-4 0 0 0,12 4 0 0 0,4 1 0 0 0,7-1 0 0 0,1-3 0 0 0,-4-1 0 0 0,-5-3 0 0 0,-4-1 0 0 0,-10-8 0 0 0,-13-10 0 0 0,-11-10 0 0 0,-16 0 0 0 0,-7-3 0 0 0,-11 4 0 0 0,-10 6 0 0 0,0-1 0 0 0,5 4-16383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11:56:04.8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19420 11763 16383 0 0,'8'0'0'0'0,"9"0"0"0"0,2-7 0 0 0,5-3 0 0 0,-1-6 0 0 0,-5-9 0 0 0,-6-7 0 0 0,-4-5 0 0 0,3 3 0 0 0,1 1 0 0 0,-3-2 0 0 0,-2-3 0 0 0,-3-1 0 0 0,-2-2 0 0 0,-1-1 0 0 0,-1-1 0 0 0,0-1 0 0 0,0 1 0 0 0,-1-1 0 0 0,1 1 0 0 0,-1-1 0 0 0,9 1 0 0 0,1-1 0 0 0,0 1 0 0 0,-1 0 0 0 0,-3 0 0 0 0,-1 0 0 0 0,-3-1 0 0 0,7 9 0 0 0,2 1 0 0 0,-1 0 0 0 0,-2-1 0 0 0,-2-3 0 0 0,-2-2 0 0 0,-1-2 0 0 0,-2 0 0 0 0,-7-1 0 0 0,-3-1 0 0 0,-7 8 0 0 0,-8 2 0 0 0,0 0 0 0 0,5-2 0 0 0,-2 5 0 0 0,2 1 0 0 0,-1-2 0 0 0,-6 4 0 0 0,2 0 0 0 0,6-3 0 0 0,-2 4 0 0 0,3 0 0 0 0,-3 3 0 0 0,2 7-16383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11:52:20.8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1339 1904 255 0 0,'-6'0'4384'0'0,"-2"5"-3552"0"0,-5 3-512 0 0,5 0 768 0 0,4 3-352 0 0,-3 1 128 0 0,0 4-32 0 0,0 5-64 0 0,-3 16 1216 0 0,11 49 1216 0 0,11 9-3040 0 0,9-11 224 0 0,8-21 32 0 0,15-37 128 0 0,1-30-544 0 0,-2-13 0 0 0,-8-11 0 0 0,-4-11-32 0 0,-7-5 32 0 0,-3-2-32 0 0,-4 3 32 0 0,1 1 32 0 0,-3-2 0 0 0,2-24 128 0 0,3-12-128 0 0,0 3-32 0 0,-5 2 0 0 0,-5 8 32 0 0,2 4-32 0 0,-1 1-32 0 0,-2 5 32 0 0,-3 1 0 0 0,-3 4-32 0 0,5 0 0 0 0,0 2 32 0 0,-1-2-64 0 0,-1 2 32 0 0,-2 4 32 0 0,4 4-32 0 0,0 4 0 0 0,0 1 32 0 0,-2 3-32 0 0,-2 0 0 0 0,-2 0 32 0 0,-1 1-32 0 0,5-1 0 0 0,2 1 0 0 0,-1-1-32 0 0,-8 29-608 0 0,-8 21 672 0 0,-4 14 32 0 0,1 13-32 0 0,-4 23 64 0 0,2 5-64 0 0,2-3 0 0 0,4-7 0 0 0,3-3 0 0 0,2-5 32 0 0,2-6-32 0 0,7-5 0 0 0,2-4 0 0 0,6-8 0 0 0,6-4 32 0 0,0-12 0 0 0,2-8-32 0 0,3-5 32 0 0,4-9 0 0 0,2-9-32 0 0,2-7 0 0 0,0-5-64 0 0,2-4-32 0 0,-6-2 0 0 0,-2 0-64 0 0,0-1 32 0 0,2 0 0 0 0,1 1 0 0 0,2-6 32 0 0,-5-1 0 0 0,-1 0 32 0 0,0 2 0 0 0,-3 2 0 0 0,-1 1 64 0 0,-3 1-32 0 0,0 2 32 0 0,-2 0 0 0 0,1 0 32 0 0,-3 0-32 0 0,-3 0-32 0 0,2 0-32 0 0,-2 0-320 0 0,-8 6 192 0 0,-11 8-512 0 0,-4 12 672 0 0,-6 14 0 0 0,-1 12 32 0 0,-2 9 0 0 0,2 4 0 0 0,-2 10 32 0 0,3 4 0 0 0,-2-1 0 0 0,2 4 0 0 0,-1 0-32 0 0,2 3 32 0 0,-2-1 0 0 0,2 3 0 0 0,-2 3 0 0 0,2-1 0 0 0,-2 1 0 0 0,2-4 0 0 0,4 3 0 0 0,-2-4 32 0 0,1 2-32 0 0,-3-3 32 0 0,2 2 32 0 0,3-2-32 0 0,3-4 32 0 0,-3-3 0 0 0,1 1 32 0 0,2 0-64 0 0,-4-1 32 0 0,1-4 0 0 0,1-1-32 0 0,4-2-32 0 0,1-1 0 0 0,-3-1 0 0 0,0 0 0 0 0,0 0 0 0 0,2 17 32 0 0,3 6-32 0 0,6-7-32 0 0,4-6 0 0 0,6-11 64 0 0,7-16 0 0 0,5-17-64 0 0,5-15 0 0 0,3-10 0 0 0,1-7-32 0 0,1-3 0 0 0,1 3 32 0 0,-7 3 0 0 0,-1-1-32 0 0,-7-1 32 0 0,0 6 0 0 0,-4 0 0 0 0,1 5 0 0 0,-2 0 0 0 0,1-8 64 0 0,4-6-64 0 0,-8 4-64 0 0,-5 12 64 0 0,-5 16-32 0 0,-2 13 64 0 0,-8 5 0 0 0,-2 6 64 0 0,0 4 0 0 0,2 4 0 0 0,2 3 160 0 0,-4 2-128 0 0,-1 0-32 0 0,8 17 448 0 0,4 7-480 0 0,7-2 160 0 0,8-11 0 0 0,7-12 96 0 0,5-13 32 0 0,4-15-192 0 0,2-15 96 0 0,0-5-128 0 0,-5-7-32 0 0,-2-5 32 0 0,0 1 0 0 0,-5 0 0 0 0,0-2 0 0 0,-5-2 0 0 0,1-2 64 0 0,3-2 192 0 0,-2-1-224 0 0,-5 0 0 0 0,-4 0-32 0 0,-5-1-32 0 0,-3 1-32 0 0,-2-1-64 0 0,-7 1-320 0 0,-3-1-32 0 0,-5 7-128 0 0,0 2-64 0 0,-5 5-32 0 0,-3 0-32 0 0,-5 4 0 0 0,-3 5-672 0 0,-2 5 576 0 0,-2 3-96 0 0,-1 8-1152 0 0,0 3 672 0 0,0 7-1632 0 0,6 6-544 0 0,8 6 256 0 0,7-1 2177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11:52:20.8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2328 1846 415 0 0,'0'5'6208'0'0,"0"9"-3872"0"0,0 7-736 0 0,0 6 608 0 0,0 4-1600 0 0,0 2 480 0 0,0 2-640 0 0,0 1 224 0 0,6-6-416 0 0,2-3 128 0 0,5-5-96 0 0,1-1-192 0 0,3-4 128 0 0,5-4-96 0 0,5-6 0 0 0,3-3 32 0 0,2-8-32 0 0,-4-9-64 0 0,-1-3-64 0 0,-5-4 0 0 0,0-5 32 0 0,-5-3-32 0 0,1 2-32 0 0,-2 1 32 0 0,-4-2-32 0 0,1-2 0 0 0,-1-2 32 0 0,4-1 0 0 0,-2-2 32 0 0,3 0 0 0 0,-2 0 0 0 0,3-1 0 0 0,-2 1-32 0 0,3-1 32 0 0,-3 1 0 0 0,-4 0-32 0 0,3 0 0 0 0,-3-1 32 0 0,-2 1 0 0 0,3 6-32 0 0,-2 1 32 0 0,-1 1 128 0 0,-4 9 928 0 0,-2 14-576 0 0,-2 14 32 0 0,-1 9-160 0 0,-1 9 32 0 0,5 4 576 0 0,3 3-576 0 0,-1 1-32 0 0,-2-1-64 0 0,-1 1-64 0 0,-2-1-64 0 0,0-1-32 0 0,4-1-32 0 0,2 1-32 0 0,-1-1-32 0 0,-1 0 0 0 0,-3 0-32 0 0,0 0 32 0 0,-2 0 0 0 0,-1 0 32 0 0,0 0 32 0 0,0-11 192 0 0,0-16-288 0 0,0-15 0 0 0,5-5 0 0 0,3-8 0 0 0,-1-4 0 0 0,5 0-32 0 0,-1 0 0 0 0,-1-2 0 0 0,4-2 0 0 0,-2-2 0 0 0,4-2 32 0 0,-1-1 0 0 0,2 0 0 0 0,5 0 0 0 0,-2-1-32 0 0,2 0-64 0 0,3 1-32 0 0,2 0-128 0 0,-2-1-128 0 0,0 1-256 0 0,1 0-384 0 0,2 0-480 0 0,3 0-3104 0 0,-5 0 1600 0 0,-1 5-192 0 0,-4 3-64 0 0,0 5 288 0 0,-4 0 672 0 0,-4 5 417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11:52:20.8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3574 1708 415 0 0,'6'0'3200'0'0,"1"-6"-448"0"0,1-8 2592 0 0,-2-7-3008 0 0,-8 0-160 0 0,-9 4-1312 0 0,-8 10-320 0 0,-8 6 0 0 0,-4 10-288 0 0,-2 3 256 0 0,3 5-288 0 0,2 0 0 0 0,-1 2-32 0 0,0 5 192 0 0,-2 3-32 0 0,4 3-160 0 0,2-3 32 0 0,4-1 32 0 0,7 1 0 0 0,4 2 416 0 0,0 2-352 0 0,0 1-32 0 0,8-4-64 0 0,5-2-32 0 0,1 1-32 0 0,1 1 64 0 0,4 2-160 0 0,2 2 32 0 0,3-5-64 0 0,7-1 32 0 0,4-5 0 0 0,5-6-32 0 0,2-5-32 0 0,2-5-32 0 0,1-3 0 0 0,-5-8 32 0 0,-3-2-32 0 0,1-1 0 0 0,1-4 32 0 0,1 0-32 0 0,2 3 32 0 0,-5-4 0 0 0,-1 1 32 0 0,0 3-32 0 0,3 3 0 0 0,-5-3 0 0 0,0 0 32 0 0,2 2-32 0 0,2 2 32 0 0,-4-4 0 0 0,0 1 0 0 0,2 0 96 0 0,-4-3-64 0 0,0 1 0 0 0,3-5 32 0 0,2 2-64 0 0,-3-4 0 0 0,0 2 0 0 0,-4-2 0 0 0,0 1 0 0 0,3-1 0 0 0,3-4 0 0 0,3-4 0 0 0,-3-3-32 0 0,-1 3 32 0 0,-4 0-32 0 0,0-1 32 0 0,2 4-32 0 0,-2 0 0 0 0,-6-2 0 0 0,1-2 0 0 0,-2-3-64 0 0,2-2 0 0 0,-1-1 32 0 0,-4-1-64 0 0,-9 5 32 0 0,-5 3 0 0 0,-8 4-192 0 0,-2 1 192 0 0,1 10-64 0 0,-3 6 96 0 0,-5 5-32 0 0,2 8 32 0 0,-3 8 32 0 0,-4 7 0 0 0,3 6 32 0 0,0 3 0 0 0,3 3 32 0 0,-2 1 32 0 0,4-1 32 0 0,-1 1-96 0 0,2-1 32 0 0,4 0-32 0 0,-2 0 0 0 0,2-1 0 0 0,2 0 0 0 0,3 1 32 0 0,4-1 0 0 0,1 0-32 0 0,1 0 32 0 0,1 0-32 0 0,1 0 0 0 0,5 0 0 0 0,2 0 0 0 0,6-5 0 0 0,0-3-32 0 0,4-5 64 0 0,4-6 0 0 0,4-1 0 0 0,4-1 32 0 0,-3-10-64 0 0,-1-5 0 0 0,1-2 0 0 0,3 0 0 0 0,0 0 0 0 0,3-5-32 0 0,0-1 0 0 0,1-4 0 0 0,0 0 0 0 0,1-4-32 0 0,-1-4 32 0 0,0-4-64 0 0,1 2 32 0 0,-1-1 32 0 0,-5-1 0 0 0,-3-3 0 0 0,1-2 32 0 0,1 5-32 0 0,-4 0 0 0 0,0-1 32 0 0,1-1-32 0 0,-3-3 0 0 0,0-1 0 0 0,3-1 0 0 0,-4-1 0 0 0,1 0 0 0 0,-3 0-32 0 0,23-53-1280 0 0,12-17 1088 0 0,-5 3-32 0 0,-4 14-32 0 0,-10 14 0 0 0,-10 16-32 0 0,-5 4 32 0 0,-5 6 0 0 0,1 6 0 0 0,-3 3-224 0 0,-3 2 288 0 0,2 2 64 0 0,0 1 64 0 0,-4 0-32 0 0,-1 0 128 0 0,2 6 0 0 0,1 1 0 0 0,-2-1 64 0 0,-8 5 160 0 0,-9 12-128 0 0,-4 12-64 0 0,-6 8 32 0 0,2 6 64 0 0,-4 7 0 0 0,-2 6 192 0 0,1 3-192 0 0,-1 2 0 0 0,4 1-32 0 0,-1 6 0 0 0,3 3 32 0 0,-2-2 32 0 0,3-1 0 0 0,-2-2 32 0 0,2 4 0 0 0,4 0-32 0 0,-2-1-32 0 0,2 4 0 0 0,2 0 0 0 0,-2-3 0 0 0,0-1-32 0 0,3 2 0 0 0,2 0 0 0 0,3-1-32 0 0,-4-3-32 0 0,0 4 32 0 0,0 0 0 0 0,3-2 0 0 0,1-2 0 0 0,2-2 64 0 0,1-1 0 0 0,7-2 64 0 0,1-1-32 0 0,1 0 32 0 0,-2 0 0 0 0,-1 0 0 0 0,4-6-32 0 0,0-2 0 0 0,5 0 192 0 0,5 2-32 0 0,6-4-32 0 0,4-6 0 0 0,3-6-160 0 0,2-5 160 0 0,1-4-192 0 0,0-8-32 0 0,1-3 0 0 0,-1-6-32 0 0,-1-1-32 0 0,1-4-128 0 0,-1-4-96 0 0,1-4-192 0 0,-1-3-192 0 0,0-3-576 0 0,0-1-768 0 0,0 0-1216 0 0,-6-1-1152 0 0,-1 0-352 0 0,0 0 288 0 0,-5-6 768 0 0,0-1 1248 0 0,-4 6 2305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11:52:21.5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6967 1170 607 0 0,'6'0'3968'0'0,"8"0"-1312"0"0,6 0-320 0 0,7 0-160 0 0,4 0-288 0 0,-3-6-960 0 0,0-2-608 0 0,-6-5 128 0 0,0-1-320 0 0,-4-3-32 0 0,-5-5-64 0 0,1-5-128 0 0,-2-3 0 0 0,-3-2-224 0 0,-3-2 128 0 0,-8 5 0 0 0,-4 2 32 0 0,-1-1 0 0 0,-5-1-288 0 0,-6 4 256 0 0,-6 7 128 0 0,-5 6-32 0 0,-3 5 96 0 0,-2 10 0 0 0,-1 10 32 0 0,-12 14 160 0 0,-4 9-64 0 0,2 3 0 0 0,2 2 0 0 0,-2 11 192 0 0,7 2-160 0 0,6 4 0 0 0,2-2 32 0 0,2 0-32 0 0,5 3 32 0 0,3-2 0 0 0,-1-1 0 0 0,3 3 0 0 0,1-3-32 0 0,3 1 0 0 0,-1-4-32 0 0,-3 0-32 0 0,2-2 32 0 0,-1-4 32 0 0,3 1 0 0 0,-2-2 32 0 0,3-2 32 0 0,-1-3 0 0 0,-4-4 32 0 0,2-1 0 0 0,-1-1-32 0 0,-3-1-32 0 0,-4 0 64 0 0,4-1-160 0 0,0-5-64 0 0,-2-2 0 0 0,-3-5-32 0 0,-1-7-192 0 0,-2-5-384 0 0,-2-4-192 0 0,6-9 352 0 0,1-4 0 0 0,6-6 0 0 0,0-13-704 0 0,-2-7 864 0 0,3-3-96 0 0,5-2 256 0 0,5 0 0 0 0,4 1 64 0 0,3 1 32 0 0,2 1 32 0 0,7 7 64 0 0,3 2-32 0 0,5 0 96 0 0,7 5-32 0 0,4 6 32 0 0,5 6-96 0 0,3 4 32 0 0,-5 9 0 0 0,0 5 32 0 0,0 0 64 0 0,1 5 0 0 0,2 0 32 0 0,-5 3 64 0 0,0 0 32 0 0,0-3 96 0 0,2 1 96 0 0,3 0 96 0 0,-5 2 96 0 0,-1-2 64 0 0,1-2 32 0 0,3 2 0 0 0,1-2 544 0 0,2 4-832 0 0,1-1 192 0 0,1 2-192 0 0,0-1-192 0 0,0-4-64 0 0,-5 2-224 0 0,-2-1 32 0 0,0-3 0 0 0,1-3 128 0 0,2-3-32 0 0,-4-8-256 0 0,-1-9-256 0 0,-4-8 32 0 0,-7-6-192 0 0,1 1-384 0 0,-2-1-512 0 0,-4-1-608 0 0,-2-2-736 0 0,-4-1-4096 0 0,-1-2 3328 0 0,-2 5-2943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11:52:22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7129 1780 799 0 0,'-6'0'1312'0'0,"-1"-6"6528"0"0,-6-2-7264 0 0,-7 7 2688 0 0,1 8-704 0 0,-3 4-1984 0 0,3 6-384 0 0,10-1 64 0 0,7 4-64 0 0,9-3-64 0 0,9-3-64 0 0,3-10-32 0 0,3-6-32 0 0,-2-8 0 0 0,-4-9-32 0 0,-5-6 0 0 0,-11 0-64 0 0,-10 6-64 0 0,-10 5-32 0 0,-7 5 160 0 0,-5 10 0 0 0,4 10 64 0 0,5 10-32 0 0,8 7 0 0 0,6 4-32 0 0,10-3-64 0 0,5-1 64 0 0,7-5-64 0 0,8-12 32 0 0,5-14 32 0 0,-1-12-32 0 0,-5-10-352 0 0,-12 0-704 0 0,-7 4-14175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11:52:45.2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19727 14526 0 0 0,'0'-5'4511'0'0,"0"-9"1985"0"0,-5-1-2272 0 0,-3 8-3904 0 0,0 10 288 0 0,-3 5-320 0 0,-1 7 0 0 0,2 7 384 0 0,2 5-320 0 0,4 4 416 0 0,1 3-384 0 0,2 1-32 0 0,1 0-32 0 0,0 1-96 0 0,1-1 64 0 0,5 0-192 0 0,2-1 0 0 0,5-5-32 0 0,1-2 0 0 0,4-6 32 0 0,-2-1-32 0 0,3-3 0 0 0,4-5 32 0 0,3-5-64 0 0,4-2 0 0 0,2-4-32 0 0,2-6 0 0 0,0-10 0 0 0,1-1 0 0 0,0-4-32 0 0,0-4 0 0 0,-1-4-32 0 0,1-3 32 0 0,-1-3 0 0 0,0 0 32 0 0,0-7-32 0 0,1-1 64 0 0,-1-1-32 0 0,0 3 32 0 0,0-5 0 0 0,0 0 0 0 0,0-3-32 0 0,0-1 32 0 0,0 3 0 0 0,1-2-32 0 0,-1 1 0 0 0,-6-3 0 0 0,-2 1 0 0 0,1-3-32 0 0,1 2 32 0 0,-3-2-32 0 0,-2 2 0 0 0,-3 3 0 0 0,0-1-32 0 0,-3 1-64 0 0,1-3-32 0 0,-3 1-32 0 0,3 4-64 0 0,-2-3-32 0 0,-4 1 32 0 0,1 3-32 0 0,0 4 0 0 0,-3 1 0 0 0,-4 3 0 0 0,-2 1 32 0 0,4 1-32 0 0,0 0 32 0 0,0 1 0 0 0,-3-1 32 0 0,-1 1 32 0 0,-2-1-32 0 0,-1 0 32 0 0,-1 11-416 0 0,-6 16 544 0 0,-2 15 32 0 0,0 11 32 0 0,-4 9 32 0 0,0 6-32 0 0,-4 1 64 0 0,1 3 0 0 0,3-1 32 0 0,-3-1 32 0 0,2 6 64 0 0,3 1 0 0 0,-3-1 64 0 0,1 4-32 0 0,-3 1 32 0 0,1-3-64 0 0,2-3 0 0 0,4-2-32 0 0,-3-3-64 0 0,1 0 0 0 0,2-2-64 0 0,2 0 0 0 0,2-1 0 0 0,2 1-32 0 0,1 0 32 0 0,7-6-32 0 0,8-8 32 0 0,7-7-64 0 0,6-11 0 0 0,5-13-32 0 0,2-9 32 0 0,1-8-64 0 0,1-4 96 0 0,-1-3-32 0 0,1 4 32 0 0,-1 2 0 0 0,0 0-32 0 0,-1 0 32 0 0,0-2 0 0 0,-5-1 0 0 0,3-2-32 0 0,-4 1 0 0 0,0-1 0 0 0,1-1 0 0 0,0 1-32 0 0,3 5-64 0 0,0 3-32 0 0,1-1-32 0 0,1-1-32 0 0,0-2 0 0 0,-5-2 0 0 0,-3-1 64 0 0,1 0 0 0 0,-4-1 0 0 0,-1-1 0 0 0,3 7 0 0 0,-4 1 32 0 0,0 0-32 0 0,-2-1 32 0 0,0-3-32 0 0,-2 0 128 0 0,-5-2 64 0 0,-10 11 256 0 0,-11 15-288 0 0,-4 15 64 0 0,-5 5 32 0 0,0 7 0 0 0,-3 5 64 0 0,2 11-32 0 0,-1 5 0 0 0,-3 0 0 0 0,2 0-64 0 0,-1 5 32 0 0,-2 0-32 0 0,2-3 0 0 0,0 4 0 0 0,-3 0 0 0 0,-3 3 0 0 0,4-1 32 0 0,0 2 32 0 0,-2 5 0 0 0,-2-1 32 0 0,3 1 0 0 0,1-3-32 0 0,-2 1 0 0 0,4 3 0 0 0,-1-2-32 0 0,-1 0 32 0 0,2-2 0 0 0,0-5 0 0 0,4 1 0 0 0,-2-2-32 0 0,4-3-32 0 0,3 2-32 0 0,-1 0-32 0 0,2-3 32 0 0,2-2 0 0 0,4-3 0 0 0,-4-2 0 0 0,1-1 0 0 0,1-1-32 0 0,2 0 32 0 0,2-1 0 0 0,2 1-32 0 0,2 0 32 0 0,-1 0-32 0 0,2 0 0 0 0,5-6 32 0 0,8-8 0 0 0,1-12 0 0 0,5-9-32 0 0,4-9 32 0 0,3-3-32 0 0,4-5-32 0 0,2-6 32 0 0,1-4-32 0 0,1 3 32 0 0,0-1 0 0 0,0-1 0 0 0,0-2 0 0 0,0 4 0 0 0,-1 0 0 0 0,0-1-64 0 0,1 4-32 0 0,-7-1-32 0 0,-2-1 0 0 0,1 2 0 0 0,-5 0 0 0 0,1-2 32 0 0,1-3 0 0 0,2-3 64 0 0,-2-2 32 0 0,0 5 0 0 0,-4 0 32 0 0,-12 6 288 0 0,-6 12-288 0 0,-10 13 224 0 0,-4 11-96 0 0,-5 10 288 0 0,1 6 192 0 0,2 4-288 0 0,-2 1 32 0 0,1 1 352 0 0,4-1-384 0 0,4 0-64 0 0,3 0 96 0 0,1-1-256 0 0,3-1 64 0 0,6-5-64 0 0,2-3 0 0 0,6 1 192 0 0,6-5-96 0 0,0 0-128 0 0,2-4 0 0 0,3-4-32 0 0,4-6 32 0 0,1-3-64 0 0,3-3 32 0 0,1-8-32 0 0,1-2-32 0 0,-1-6-32 0 0,1-7 0 0 0,0-5 32 0 0,-1-4 96 0 0,1-2 0 0 0,-7-3 0 0 0,-1 0 32 0 0,-1 0-32 0 0,-3-6 0 0 0,-1-2 0 0 0,-4 1-64 0 0,-4 1 32 0 0,0-3-64 0 0,-2-1 32 0 0,-3 2-32 0 0,-2 3 32 0 0,-4 2-32 0 0,-7 1 32 0 0,-3 2-32 0 0,-1 1 0 0 0,-4 0 0 0 0,-1 0 0 0 0,-3 0 0 0 0,-5 6 0 0 0,-5 2-96 0 0,-4 5 0 0 0,-2 7-384 0 0,-2 11-96 0 0,-1 6-320 0 0,6 8-384 0 0,2 3-352 0 0,-1 4-384 0 0,5 5-352 0 0,1-1-256 0 0,3 1-192 0 0,6 3-160 0 0,4 3-1984 0 0,4 1 3296 0 0,4-3 1569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11:52:45.2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21597 14185 575 0 0,'0'6'8224'0'0,"-6"1"-7232"0"0,-2 7 32 0 0,1 5 1824 0 0,1 6-1632 0 0,2 5-416 0 0,7 2 608 0 0,3 2-288 0 0,1 1 320 0 0,5-5-1088 0 0,0-3 224 0 0,4-5-224 0 0,0-1-160 0 0,2-3-96 0 0,4-6-32 0 0,5-4 0 0 0,-4-10-64 0 0,2-4 0 0 0,-5-7 0 0 0,1-1-32 0 0,-3-5 32 0 0,1-4-32 0 0,-3-4 64 0 0,1-4-32 0 0,-1-1 32 0 0,-4-3 0 0 0,2 1 0 0 0,4-1 0 0 0,-1 0-32 0 0,-3 0 0 0 0,2 0 0 0 0,-2 1 0 0 0,2 5 32 0 0,-1 3-32 0 0,-3-1-32 0 0,2-1 32 0 0,-2-2 0 0 0,4 4 0 0 0,-2 1 0 0 0,-2-1-32 0 0,2 4 0 0 0,-2-1 32 0 0,4 4-32 0 0,4 6-32 0 0,-1 10 416 0 0,-3 12 544 0 0,-5 9-544 0 0,-5 9 224 0 0,-2 5-352 0 0,-3 2 64 0 0,-1 2-160 0 0,-6 1-32 0 0,-3-1 0 0 0,1 0-64 0 0,2-1 32 0 0,1 0-32 0 0,2-1 0 0 0,-4 0 0 0 0,-2 1 0 0 0,2-1 0 0 0,1 0 0 0 0,2 0 0 0 0,2 0 0 0 0,1 0 0 0 0,1 0-32 0 0,-6 0 32 0 0,-2 0 0 0 0,1 0-64 0 0,8-5 32 0 0,8-14-576 0 0,4-16 288 0 0,5-12 160 0 0,5-11-192 0 0,-1-7 128 0 0,1-3 0 0 0,-3-3-32 0 0,1 0 0 0 0,-3 0 32 0 0,1 1 0 0 0,3 0-32 0 0,-2 1 32 0 0,1 1 0 0 0,3-1 0 0 0,-2 1 0 0 0,0 0 64 0 0,3 6 0 0 0,2 2 64 0 0,-3-1-32 0 0,1-1 32 0 0,1-2 0 0 0,2 4 0 0 0,-3 1 32 0 0,-1-1-32 0 0,2 4 32 0 0,2-1 0 0 0,2 5-32 0 0,2 4 320 0 0,-5 11 1216 0 0,-12 12-704 0 0,-9 10-160 0 0,-12 7-320 0 0,-4 6 96 0 0,-1 2-256 0 0,-4-3-32 0 0,1-3-32 0 0,2 1-32 0 0,-3 1 0 0 0,2 1 32 0 0,-3 1-64 0 0,1 1 32 0 0,4 1 32 0 0,-3 0 0 0 0,1 0 64 0 0,3 1-64 0 0,-2-1 0 0 0,0 0-32 0 0,2 1 0 0 0,4-1 32 0 0,2 0-32 0 0,7 0 160 0 0,10 0 96 0 0,8-5-224 0 0,6-9 64 0 0,5-6-96 0 0,2-7-32 0 0,1-4 0 0 0,1-8-32 0 0,0-4-32 0 0,5-6-32 0 0,2 0-64 0 0,-1-3-96 0 0,-1 0-192 0 0,-3-1-448 0 0,-1-4-576 0 0,-2-4-736 0 0,-6-2-928 0 0,-2-3-960 0 0,-1-2-64 0 0,-4 0 384 0 0,0-1 672 0 0,-4 6 1185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11:52:47.4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23606 14391 1183 0 0,'0'-6'1408'0'0,"-6"-7"3392"0"0,-7-2 192 0 0,-8 1-2816 0 0,-6 4-736 0 0,-4 9-160 0 0,-3 11-512 0 0,-1 9 64 0 0,0 7 32 0 0,5 5-384 0 0,2-2 0 0 0,6-1 0 0 0,1 0 0 0 0,4 3-64 0 0,5 0 256 0 0,-2 2-448 0 0,3 0-64 0 0,2 1 0 0 0,3 0 32 0 0,2 1-96 0 0,8-1-32 0 0,3 0 64 0 0,7 1-96 0 0,6-7 0 0 0,0-1 0 0 0,2-6-32 0 0,3-7 0 0 0,4-5 0 0 0,2-4 0 0 0,2-3 0 0 0,1-8 0 0 0,0-3 0 0 0,1-5 0 0 0,0-1 32 0 0,-1-3 0 0 0,1-5 32 0 0,-1 2-32 0 0,-5-2 0 0 0,-3-2 0 0 0,1-3-32 0 0,-5-2 0 0 0,-5-3 0 0 0,-1 0 0 0 0,-2-1-96 0 0,-4-1 0 0 0,-4 0-32 0 0,-2 1 32 0 0,-3-1 0 0 0,-1 1 0 0 0,-6-1-32 0 0,-2 1 96 0 0,-6 6 0 0 0,0 1 32 0 0,-4 6-32 0 0,-5 7 32 0 0,-3 5 0 0 0,-4 4-32 0 0,-3 3 0 0 0,-1 2-64 0 0,-1 1-96 0 0,0 6-160 0 0,0 2-256 0 0,1 5-256 0 0,5 6-320 0 0,2 0-224 0 0,0 2-256 0 0,-1 3-320 0 0,4 3-288 0 0,0 3-192 0 0,-2 2-3040 0 0,5 1 3200 0 0,4-5 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9:56:16.6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25823 4101 16383 0 0,'0'0'-16383'0'0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11:52:47.4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23844 14526 1311 0 0,'0'5'5408'0'0,"-6"3"-2112"0"0,-2 5-2112 0 0,1 7 1952 0 0,-5-1-2336 0 0,0 3 0 0 0,-4 3 896 0 0,1 3-736 0 0,3 3 1120 0 0,-2 2-1088 0 0,1 1 544 0 0,3 0-992 0 0,3 1 256 0 0,2 0-448 0 0,3-1 288 0 0,2 1-160 0 0,0-1-128 0 0,6 1 0 0 0,8-7 288 0 0,8-7-224 0 0,5-8 128 0 0,4-6-416 0 0,-3-10 0 0 0,0-4-32 0 0,0-7 0 0 0,2-7-96 0 0,1-5-320 0 0,1-5-64 0 0,1-2-160 0 0,1-2-1280 0 0,-5-1 160 0 0,-2 1-736 0 0,-6-1-5312 0 0,0 1 3200 0 0,-5 1-2816 0 0,-3 5 5249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2T11:53:01.0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23250 13614 959 0 0,'-5'0'1120'0'0,"-9"0"800"0"0,-7 0-1536 0 0,0-5-224 0 0,-2-3 128 0 0,2 6 4352 0 0,0 4-4512 0 0,3 7 160 0 0,-2 2-96 0 0,4 5 288 0 0,3 6 224 0 0,5 4-288 0 0,3 4-256 0 0,9 3-32 0 0,9-4-32 0 0,2-2-64 0 0,5-5-32 0 0,-1-12 32 0 0,2-8 0 0 0,3-4-32 0 0,-3-8-32 0 0,2-2 64 0 0,-4-4-64 0 0,1-1 32 0 0,-3-2 32 0 0,2 2-32 0 0,-3-2 64 0 0,-4-4 160 0 0,-4-3-64 0 0,-4-4-64 0 0,-7 4-96 0 0,-4 0 0 0 0,-7 5 0 0 0,-6 5 0 0 0,-6 7 0 0 0,2 9 0 0 0,-1 6 0 0 0,3 7-32 0 0,0 1 32 0 0,4 4-32 0 0,5 6 0 0 0,5 3-64 0 0,9-2 32 0 0,10-6 0 0 0,10-5 96 0 0,0-12-32 0 0,3-6 0 0 0,-2-8 0 0 0,-6-7 32 0 0,-5-7 64 0 0,-10 1-32 0 0,-11 5-32 0 0,-10 6 0 0 0,-2 11-32 0 0,-2 6-32 0 0,3 8 32 0 0,4 8 0 0 0,6 7-864 0 0,10 5-4576 0 0,6-3-895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9:56:16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25030 3995 16383 0 0,'0'0'-16383'0'0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9:56:23.0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4690 7567 16383 0 0,'0'7'0'0'0,"0"17"0"0"0,0 12 0 0 0,0 6 0 0 0,0 4 0 0 0,0 1 0 0 0,0 0 0 0 0,-8 6 0 0 0,-1 8 0 0 0,-7-5 0 0 0,-1-6 0 0 0,-5-4 0 0 0,2-3 0 0 0,4-1 0 0 0,5 0 0 0 0,-4-8 0 0 0,2-3 0 0 0,3 2 0 0 0,2 1 0 0 0,-3-4 0 0 0,-1-1 0 0 0,2 2 0 0 0,2 4 0 0 0,4 2 0 0 0,-6-5 0 0 0,-1-1 0 0 0,-5-5 0 0 0,-1 0 0 0 0,3 2 0 0 0,4 5 0 0 0,3 3 0 0 0,4 2 0 0 0,1 3 0 0 0,2 1 0 0 0,0 1 0 0 0,1 0 0 0 0,0 0 0 0 0,-1-7-16383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9:56:23.0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4551 7679 16383 0 0,'7'0'0'0'0,"10"0"0"0"0,9 0 0 0 0,0-7 0 0 0,3-2 0 0 0,3-1 0 0 0,-3-4 0 0 0,1-1 0 0 0,1 3 0 0 0,4 3 0 0 0,3 3 0 0 0,1 2 0 0 0,3 3 0 0 0,0 1 0 0 0,1 0 0 0 0,0 1 0 0 0,0-1 0 0 0,-1 1 0 0 0,1-1 0 0 0,0 1 0 0 0,-1-1 0 0 0,0 0 0 0 0,1 0 0 0 0,-1 0 0 0 0,0 0 0 0 0,1 0 0 0 0,-8 0-16383 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33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70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37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29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84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10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63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06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55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71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8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9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18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3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60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01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7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0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  <p:sldLayoutId id="21474838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image" Target="../media/image5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3.png"/><Relationship Id="rId7" Type="http://schemas.openxmlformats.org/officeDocument/2006/relationships/customXml" Target="../ink/ink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customXml" Target="../ink/ink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eg"/><Relationship Id="rId2" Type="http://schemas.openxmlformats.org/officeDocument/2006/relationships/video" Target="https://www.youtube.com/embed/N1cBNEmTYaU?feature=oembed" TargetMode="External"/><Relationship Id="rId1" Type="http://schemas.openxmlformats.org/officeDocument/2006/relationships/video" Target="https://www.youtube.com/embed/aXkUcpQUoVQ?feature=oembed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customXml" Target="../ink/ink10.xml"/><Relationship Id="rId26" Type="http://schemas.openxmlformats.org/officeDocument/2006/relationships/customXml" Target="../ink/ink14.xml"/><Relationship Id="rId21" Type="http://schemas.openxmlformats.org/officeDocument/2006/relationships/image" Target="../media/image21.png"/><Relationship Id="rId34" Type="http://schemas.openxmlformats.org/officeDocument/2006/relationships/customXml" Target="../ink/ink18.xml"/><Relationship Id="rId7" Type="http://schemas.openxmlformats.org/officeDocument/2006/relationships/image" Target="../media/image10.png"/><Relationship Id="rId12" Type="http://schemas.openxmlformats.org/officeDocument/2006/relationships/hyperlink" Target="https://pl.wikipedia.org/wiki/Niemcy" TargetMode="External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3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9.xml"/><Relationship Id="rId20" Type="http://schemas.openxmlformats.org/officeDocument/2006/relationships/customXml" Target="../ink/ink11.xml"/><Relationship Id="rId29" Type="http://schemas.openxmlformats.org/officeDocument/2006/relationships/image" Target="../media/image25.png"/><Relationship Id="rId1" Type="http://schemas.openxmlformats.org/officeDocument/2006/relationships/video" Target="https://www.youtube.com/embed/uhSSVsXBPk4?feature=oembed" TargetMode="External"/><Relationship Id="rId6" Type="http://schemas.openxmlformats.org/officeDocument/2006/relationships/hyperlink" Target="https://pl.wikipedia.org/wiki/Artur_Scherbius" TargetMode="External"/><Relationship Id="rId11" Type="http://schemas.openxmlformats.org/officeDocument/2006/relationships/hyperlink" Target="https://pl.wikipedia.org/wiki/II_wojna_%C5%9Bwiatowa" TargetMode="External"/><Relationship Id="rId24" Type="http://schemas.openxmlformats.org/officeDocument/2006/relationships/customXml" Target="../ink/ink13.xml"/><Relationship Id="rId32" Type="http://schemas.openxmlformats.org/officeDocument/2006/relationships/customXml" Target="../ink/ink17.xml"/><Relationship Id="rId37" Type="http://schemas.openxmlformats.org/officeDocument/2006/relationships/image" Target="../media/image4.png"/><Relationship Id="rId5" Type="http://schemas.openxmlformats.org/officeDocument/2006/relationships/hyperlink" Target="https://pl.wikipedia.org/wiki/Maszyna_szyfruj%C4%85ca" TargetMode="External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28" Type="http://schemas.openxmlformats.org/officeDocument/2006/relationships/customXml" Target="../ink/ink15.xml"/><Relationship Id="rId36" Type="http://schemas.openxmlformats.org/officeDocument/2006/relationships/customXml" Target="../ink/ink19.xml"/><Relationship Id="rId10" Type="http://schemas.openxmlformats.org/officeDocument/2006/relationships/image" Target="../media/image13.jpeg"/><Relationship Id="rId19" Type="http://schemas.openxmlformats.org/officeDocument/2006/relationships/image" Target="../media/image20.png"/><Relationship Id="rId31" Type="http://schemas.openxmlformats.org/officeDocument/2006/relationships/image" Target="../media/image26.png"/><Relationship Id="rId4" Type="http://schemas.openxmlformats.org/officeDocument/2006/relationships/hyperlink" Target="https://pl.wikipedia.org/wiki/III_Rzesza" TargetMode="External"/><Relationship Id="rId9" Type="http://schemas.openxmlformats.org/officeDocument/2006/relationships/image" Target="../media/image12.png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24.png"/><Relationship Id="rId30" Type="http://schemas.openxmlformats.org/officeDocument/2006/relationships/customXml" Target="../ink/ink16.xml"/><Relationship Id="rId35" Type="http://schemas.openxmlformats.org/officeDocument/2006/relationships/image" Target="../media/image28.png"/><Relationship Id="rId8" Type="http://schemas.openxmlformats.org/officeDocument/2006/relationships/image" Target="../media/image11.png"/><Relationship Id="rId3" Type="http://schemas.openxmlformats.org/officeDocument/2006/relationships/hyperlink" Target="https://pl.wikipedia.org/wiki/J%C4%99zyk_grecki" TargetMode="Externa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2.png"/><Relationship Id="rId21" Type="http://schemas.openxmlformats.org/officeDocument/2006/relationships/customXml" Target="../ink/ink27.xml"/><Relationship Id="rId42" Type="http://schemas.openxmlformats.org/officeDocument/2006/relationships/image" Target="../media/image50.png"/><Relationship Id="rId47" Type="http://schemas.openxmlformats.org/officeDocument/2006/relationships/customXml" Target="../ink/ink40.xml"/><Relationship Id="rId63" Type="http://schemas.openxmlformats.org/officeDocument/2006/relationships/customXml" Target="../ink/ink48.xml"/><Relationship Id="rId68" Type="http://schemas.openxmlformats.org/officeDocument/2006/relationships/image" Target="../media/image63.png"/><Relationship Id="rId7" Type="http://schemas.openxmlformats.org/officeDocument/2006/relationships/customXml" Target="../ink/ink20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7.png"/><Relationship Id="rId29" Type="http://schemas.openxmlformats.org/officeDocument/2006/relationships/customXml" Target="../ink/ink31.xml"/><Relationship Id="rId11" Type="http://schemas.openxmlformats.org/officeDocument/2006/relationships/customXml" Target="../ink/ink22.xml"/><Relationship Id="rId24" Type="http://schemas.openxmlformats.org/officeDocument/2006/relationships/image" Target="../media/image41.png"/><Relationship Id="rId32" Type="http://schemas.openxmlformats.org/officeDocument/2006/relationships/image" Target="../media/image45.png"/><Relationship Id="rId37" Type="http://schemas.openxmlformats.org/officeDocument/2006/relationships/customXml" Target="../ink/ink35.xml"/><Relationship Id="rId40" Type="http://schemas.openxmlformats.org/officeDocument/2006/relationships/image" Target="../media/image49.png"/><Relationship Id="rId45" Type="http://schemas.openxmlformats.org/officeDocument/2006/relationships/customXml" Target="../ink/ink39.xml"/><Relationship Id="rId53" Type="http://schemas.openxmlformats.org/officeDocument/2006/relationships/customXml" Target="../ink/ink43.xml"/><Relationship Id="rId58" Type="http://schemas.openxmlformats.org/officeDocument/2006/relationships/image" Target="../media/image58.png"/><Relationship Id="rId66" Type="http://schemas.openxmlformats.org/officeDocument/2006/relationships/image" Target="../media/image62.png"/><Relationship Id="rId5" Type="http://schemas.openxmlformats.org/officeDocument/2006/relationships/image" Target="../media/image17.png"/><Relationship Id="rId61" Type="http://schemas.openxmlformats.org/officeDocument/2006/relationships/customXml" Target="../ink/ink47.xml"/><Relationship Id="rId19" Type="http://schemas.openxmlformats.org/officeDocument/2006/relationships/customXml" Target="../ink/ink26.xml"/><Relationship Id="rId14" Type="http://schemas.openxmlformats.org/officeDocument/2006/relationships/image" Target="../media/image36.png"/><Relationship Id="rId22" Type="http://schemas.openxmlformats.org/officeDocument/2006/relationships/image" Target="../media/image40.png"/><Relationship Id="rId27" Type="http://schemas.openxmlformats.org/officeDocument/2006/relationships/customXml" Target="../ink/ink30.xml"/><Relationship Id="rId30" Type="http://schemas.openxmlformats.org/officeDocument/2006/relationships/image" Target="../media/image44.png"/><Relationship Id="rId35" Type="http://schemas.openxmlformats.org/officeDocument/2006/relationships/customXml" Target="../ink/ink34.xml"/><Relationship Id="rId43" Type="http://schemas.openxmlformats.org/officeDocument/2006/relationships/customXml" Target="../ink/ink38.xml"/><Relationship Id="rId48" Type="http://schemas.openxmlformats.org/officeDocument/2006/relationships/image" Target="../media/image53.png"/><Relationship Id="rId56" Type="http://schemas.openxmlformats.org/officeDocument/2006/relationships/image" Target="../media/image57.png"/><Relationship Id="rId64" Type="http://schemas.openxmlformats.org/officeDocument/2006/relationships/image" Target="../media/image61.png"/><Relationship Id="rId69" Type="http://schemas.openxmlformats.org/officeDocument/2006/relationships/customXml" Target="../ink/ink51.xml"/><Relationship Id="rId8" Type="http://schemas.openxmlformats.org/officeDocument/2006/relationships/image" Target="../media/image33.png"/><Relationship Id="rId51" Type="http://schemas.openxmlformats.org/officeDocument/2006/relationships/customXml" Target="../ink/ink42.xml"/><Relationship Id="rId3" Type="http://schemas.openxmlformats.org/officeDocument/2006/relationships/image" Target="../media/image15.png"/><Relationship Id="rId12" Type="http://schemas.openxmlformats.org/officeDocument/2006/relationships/image" Target="../media/image35.png"/><Relationship Id="rId17" Type="http://schemas.openxmlformats.org/officeDocument/2006/relationships/customXml" Target="../ink/ink25.xml"/><Relationship Id="rId25" Type="http://schemas.openxmlformats.org/officeDocument/2006/relationships/customXml" Target="../ink/ink29.xml"/><Relationship Id="rId33" Type="http://schemas.openxmlformats.org/officeDocument/2006/relationships/customXml" Target="../ink/ink33.xml"/><Relationship Id="rId38" Type="http://schemas.openxmlformats.org/officeDocument/2006/relationships/image" Target="../media/image48.png"/><Relationship Id="rId46" Type="http://schemas.openxmlformats.org/officeDocument/2006/relationships/image" Target="../media/image52.png"/><Relationship Id="rId59" Type="http://schemas.openxmlformats.org/officeDocument/2006/relationships/customXml" Target="../ink/ink46.xml"/><Relationship Id="rId67" Type="http://schemas.openxmlformats.org/officeDocument/2006/relationships/customXml" Target="../ink/ink50.xml"/><Relationship Id="rId20" Type="http://schemas.openxmlformats.org/officeDocument/2006/relationships/image" Target="../media/image39.png"/><Relationship Id="rId41" Type="http://schemas.openxmlformats.org/officeDocument/2006/relationships/customXml" Target="../ink/ink37.xml"/><Relationship Id="rId54" Type="http://schemas.openxmlformats.org/officeDocument/2006/relationships/image" Target="../media/image56.png"/><Relationship Id="rId62" Type="http://schemas.openxmlformats.org/officeDocument/2006/relationships/image" Target="../media/image60.png"/><Relationship Id="rId70" Type="http://schemas.openxmlformats.org/officeDocument/2006/relationships/image" Target="../media/image64.png"/><Relationship Id="rId1" Type="http://schemas.openxmlformats.org/officeDocument/2006/relationships/video" Target="https://www.youtube.com/embed/Q6xU9jLDjZg?feature=oembed" TargetMode="External"/><Relationship Id="rId6" Type="http://schemas.openxmlformats.org/officeDocument/2006/relationships/image" Target="../media/image18.jpeg"/><Relationship Id="rId15" Type="http://schemas.openxmlformats.org/officeDocument/2006/relationships/customXml" Target="../ink/ink24.xml"/><Relationship Id="rId23" Type="http://schemas.openxmlformats.org/officeDocument/2006/relationships/customXml" Target="../ink/ink28.xml"/><Relationship Id="rId28" Type="http://schemas.openxmlformats.org/officeDocument/2006/relationships/image" Target="../media/image43.png"/><Relationship Id="rId36" Type="http://schemas.openxmlformats.org/officeDocument/2006/relationships/image" Target="../media/image47.png"/><Relationship Id="rId49" Type="http://schemas.openxmlformats.org/officeDocument/2006/relationships/customXml" Target="../ink/ink41.xml"/><Relationship Id="rId57" Type="http://schemas.openxmlformats.org/officeDocument/2006/relationships/customXml" Target="../ink/ink45.xml"/><Relationship Id="rId10" Type="http://schemas.openxmlformats.org/officeDocument/2006/relationships/image" Target="../media/image34.png"/><Relationship Id="rId31" Type="http://schemas.openxmlformats.org/officeDocument/2006/relationships/customXml" Target="../ink/ink32.xml"/><Relationship Id="rId44" Type="http://schemas.openxmlformats.org/officeDocument/2006/relationships/image" Target="../media/image51.png"/><Relationship Id="rId52" Type="http://schemas.openxmlformats.org/officeDocument/2006/relationships/image" Target="../media/image55.png"/><Relationship Id="rId60" Type="http://schemas.openxmlformats.org/officeDocument/2006/relationships/image" Target="../media/image59.png"/><Relationship Id="rId65" Type="http://schemas.openxmlformats.org/officeDocument/2006/relationships/customXml" Target="../ink/ink49.xml"/><Relationship Id="rId4" Type="http://schemas.openxmlformats.org/officeDocument/2006/relationships/image" Target="../media/image16.jpeg"/><Relationship Id="rId9" Type="http://schemas.openxmlformats.org/officeDocument/2006/relationships/customXml" Target="../ink/ink21.xml"/><Relationship Id="rId13" Type="http://schemas.openxmlformats.org/officeDocument/2006/relationships/customXml" Target="../ink/ink23.xml"/><Relationship Id="rId18" Type="http://schemas.openxmlformats.org/officeDocument/2006/relationships/image" Target="../media/image38.png"/><Relationship Id="rId39" Type="http://schemas.openxmlformats.org/officeDocument/2006/relationships/customXml" Target="../ink/ink36.xml"/><Relationship Id="rId34" Type="http://schemas.openxmlformats.org/officeDocument/2006/relationships/image" Target="../media/image46.png"/><Relationship Id="rId50" Type="http://schemas.openxmlformats.org/officeDocument/2006/relationships/image" Target="../media/image54.png"/><Relationship Id="rId55" Type="http://schemas.openxmlformats.org/officeDocument/2006/relationships/customXml" Target="../ink/ink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4.xml"/><Relationship Id="rId13" Type="http://schemas.openxmlformats.org/officeDocument/2006/relationships/image" Target="../media/image72.png"/><Relationship Id="rId3" Type="http://schemas.openxmlformats.org/officeDocument/2006/relationships/image" Target="../media/image31.jpeg"/><Relationship Id="rId7" Type="http://schemas.openxmlformats.org/officeDocument/2006/relationships/image" Target="../media/image69.png"/><Relationship Id="rId12" Type="http://schemas.openxmlformats.org/officeDocument/2006/relationships/customXml" Target="../ink/ink56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3.xml"/><Relationship Id="rId11" Type="http://schemas.openxmlformats.org/officeDocument/2006/relationships/image" Target="../media/image71.png"/><Relationship Id="rId5" Type="http://schemas.openxmlformats.org/officeDocument/2006/relationships/image" Target="../media/image68.png"/><Relationship Id="rId10" Type="http://schemas.openxmlformats.org/officeDocument/2006/relationships/customXml" Target="../ink/ink55.xml"/><Relationship Id="rId4" Type="http://schemas.openxmlformats.org/officeDocument/2006/relationships/customXml" Target="../ink/ink52.xml"/><Relationship Id="rId9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customXml" Target="../ink/ink57.xml"/><Relationship Id="rId7" Type="http://schemas.openxmlformats.org/officeDocument/2006/relationships/customXml" Target="../ink/ink59.xml"/><Relationship Id="rId12" Type="http://schemas.openxmlformats.org/officeDocument/2006/relationships/image" Target="../media/image8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customXml" Target="../ink/ink61.xml"/><Relationship Id="rId5" Type="http://schemas.openxmlformats.org/officeDocument/2006/relationships/customXml" Target="../ink/ink58.xml"/><Relationship Id="rId10" Type="http://schemas.openxmlformats.org/officeDocument/2006/relationships/image" Target="../media/image79.png"/><Relationship Id="rId4" Type="http://schemas.openxmlformats.org/officeDocument/2006/relationships/image" Target="../media/image76.png"/><Relationship Id="rId9" Type="http://schemas.openxmlformats.org/officeDocument/2006/relationships/customXml" Target="../ink/ink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bg1">
                <a:shade val="96000"/>
                <a:satMod val="160000"/>
                <a:lumMod val="100000"/>
              </a:schemeClr>
            </a:gs>
          </a:gsLst>
          <a:lin ang="474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2486" y="1719851"/>
            <a:ext cx="6012054" cy="2911667"/>
          </a:xfrm>
        </p:spPr>
        <p:txBody>
          <a:bodyPr>
            <a:normAutofit/>
          </a:bodyPr>
          <a:lstStyle/>
          <a:p>
            <a:r>
              <a:rPr lang="en-US" b="1" err="1">
                <a:solidFill>
                  <a:schemeClr val="bg1"/>
                </a:solidFill>
                <a:cs typeface="Calibri Light"/>
              </a:rPr>
              <a:t>Pogromcy</a:t>
            </a:r>
            <a:r>
              <a:rPr lang="en-US" b="1">
                <a:solidFill>
                  <a:schemeClr val="bg1"/>
                </a:solidFill>
                <a:cs typeface="Calibri Light"/>
              </a:rPr>
              <a:t> </a:t>
            </a:r>
            <a:r>
              <a:rPr lang="en-US" b="1" err="1">
                <a:solidFill>
                  <a:schemeClr val="bg1"/>
                </a:solidFill>
                <a:cs typeface="Calibri Light"/>
              </a:rPr>
              <a:t>Enigmy</a:t>
            </a:r>
            <a:endParaRPr lang="en-US" b="1" err="1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31835" y="4677305"/>
            <a:ext cx="6012054" cy="915265"/>
          </a:xfrm>
        </p:spPr>
        <p:txBody>
          <a:bodyPr>
            <a:normAutofit/>
          </a:bodyPr>
          <a:lstStyle/>
          <a:p>
            <a:r>
              <a:rPr lang="en-US" sz="2800" b="1" err="1">
                <a:solidFill>
                  <a:schemeClr val="bg1"/>
                </a:solidFill>
                <a:cs typeface="Calibri"/>
              </a:rPr>
              <a:t>szyfrują</a:t>
            </a:r>
            <a:endParaRPr lang="en-US" sz="28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8FA70D3-C933-463B-8D45-B2366A218337}"/>
              </a:ext>
            </a:extLst>
          </p:cNvPr>
          <p:cNvSpPr txBox="1"/>
          <p:nvPr/>
        </p:nvSpPr>
        <p:spPr>
          <a:xfrm>
            <a:off x="9540815" y="4825041"/>
            <a:ext cx="274320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cs typeface="Calibri"/>
              </a:rPr>
              <a:t>Z</a:t>
            </a:r>
          </a:p>
          <a:p>
            <a:pPr algn="l"/>
            <a:r>
              <a:rPr lang="pl-PL">
                <a:cs typeface="Calibri"/>
              </a:rPr>
              <a:t>Alanem</a:t>
            </a:r>
          </a:p>
          <a:p>
            <a:r>
              <a:rPr lang="pl-PL">
                <a:cs typeface="Calibri"/>
              </a:rPr>
              <a:t>Marysią </a:t>
            </a:r>
          </a:p>
          <a:p>
            <a:r>
              <a:rPr lang="pl-PL">
                <a:cs typeface="Calibri"/>
              </a:rPr>
              <a:t>Patrykiem </a:t>
            </a:r>
          </a:p>
          <a:p>
            <a:r>
              <a:rPr lang="pl-PL">
                <a:cs typeface="Calibri"/>
              </a:rPr>
              <a:t>Oliwią </a:t>
            </a:r>
          </a:p>
          <a:p>
            <a:r>
              <a:rPr lang="pl-PL">
                <a:cs typeface="Calibri"/>
              </a:rPr>
              <a:t>Marcelem</a:t>
            </a:r>
          </a:p>
          <a:p>
            <a:r>
              <a:rPr lang="pl-PL">
                <a:cs typeface="Calibri"/>
              </a:rPr>
              <a:t>Panią Małgorzatą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3F9F9E4-5858-4C3F-A651-752512EA55D8}"/>
              </a:ext>
            </a:extLst>
          </p:cNvPr>
          <p:cNvSpPr txBox="1"/>
          <p:nvPr/>
        </p:nvSpPr>
        <p:spPr>
          <a:xfrm>
            <a:off x="5010150" y="34861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Pismo odręczne 13">
                <a:extLst>
                  <a:ext uri="{FF2B5EF4-FFF2-40B4-BE49-F238E27FC236}">
                    <a16:creationId xmlns:a16="http://schemas.microsoft.com/office/drawing/2014/main" id="{219E0E16-0C87-4689-9CBC-8C2D7A62F69D}"/>
                  </a:ext>
                </a:extLst>
              </p14:cNvPr>
              <p14:cNvContentPartPr/>
              <p14:nvPr/>
            </p14:nvContentPartPr>
            <p14:xfrm>
              <a:off x="-1036320" y="3459480"/>
              <a:ext cx="19050" cy="19050"/>
            </p14:xfrm>
          </p:contentPart>
        </mc:Choice>
        <mc:Fallback xmlns="">
          <p:pic>
            <p:nvPicPr>
              <p:cNvPr id="14" name="Pismo odręczne 13">
                <a:extLst>
                  <a:ext uri="{FF2B5EF4-FFF2-40B4-BE49-F238E27FC236}">
                    <a16:creationId xmlns:a16="http://schemas.microsoft.com/office/drawing/2014/main" id="{219E0E16-0C87-4689-9CBC-8C2D7A62F6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988820" y="2506980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Pismo odręczne 14">
                <a:extLst>
                  <a:ext uri="{FF2B5EF4-FFF2-40B4-BE49-F238E27FC236}">
                    <a16:creationId xmlns:a16="http://schemas.microsoft.com/office/drawing/2014/main" id="{41E4E3AB-697A-4131-889A-3508B616932D}"/>
                  </a:ext>
                </a:extLst>
              </p14:cNvPr>
              <p14:cNvContentPartPr/>
              <p14:nvPr/>
            </p14:nvContentPartPr>
            <p14:xfrm>
              <a:off x="15519730" y="-1087398"/>
              <a:ext cx="1463123" cy="526257"/>
            </p14:xfrm>
          </p:contentPart>
        </mc:Choice>
        <mc:Fallback xmlns="">
          <p:pic>
            <p:nvPicPr>
              <p:cNvPr id="15" name="Pismo odręczne 14">
                <a:extLst>
                  <a:ext uri="{FF2B5EF4-FFF2-40B4-BE49-F238E27FC236}">
                    <a16:creationId xmlns:a16="http://schemas.microsoft.com/office/drawing/2014/main" id="{41E4E3AB-697A-4131-889A-3508B616932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465793" y="-1195607"/>
                <a:ext cx="1570637" cy="742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Pismo odręczne 18">
                <a:extLst>
                  <a:ext uri="{FF2B5EF4-FFF2-40B4-BE49-F238E27FC236}">
                    <a16:creationId xmlns:a16="http://schemas.microsoft.com/office/drawing/2014/main" id="{012EC684-2FAD-42FA-A40D-D1F46E864C16}"/>
                  </a:ext>
                </a:extLst>
              </p14:cNvPr>
              <p14:cNvContentPartPr/>
              <p14:nvPr/>
            </p14:nvContentPartPr>
            <p14:xfrm>
              <a:off x="15399663" y="-2487284"/>
              <a:ext cx="228600" cy="1190625"/>
            </p14:xfrm>
          </p:contentPart>
        </mc:Choice>
        <mc:Fallback xmlns="">
          <p:pic>
            <p:nvPicPr>
              <p:cNvPr id="19" name="Pismo odręczne 18">
                <a:extLst>
                  <a:ext uri="{FF2B5EF4-FFF2-40B4-BE49-F238E27FC236}">
                    <a16:creationId xmlns:a16="http://schemas.microsoft.com/office/drawing/2014/main" id="{012EC684-2FAD-42FA-A40D-D1F46E864C1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346001" y="-2595033"/>
                <a:ext cx="335566" cy="1405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Pismo odręczne 19">
                <a:extLst>
                  <a:ext uri="{FF2B5EF4-FFF2-40B4-BE49-F238E27FC236}">
                    <a16:creationId xmlns:a16="http://schemas.microsoft.com/office/drawing/2014/main" id="{EC011626-94AA-454F-8DD9-7615CAD3E1B3}"/>
                  </a:ext>
                </a:extLst>
              </p14:cNvPr>
              <p14:cNvContentPartPr/>
              <p14:nvPr/>
            </p14:nvContentPartPr>
            <p14:xfrm>
              <a:off x="14937816" y="-1107632"/>
              <a:ext cx="133350" cy="19050"/>
            </p14:xfrm>
          </p:contentPart>
        </mc:Choice>
        <mc:Fallback xmlns="">
          <p:pic>
            <p:nvPicPr>
              <p:cNvPr id="20" name="Pismo odręczne 19">
                <a:extLst>
                  <a:ext uri="{FF2B5EF4-FFF2-40B4-BE49-F238E27FC236}">
                    <a16:creationId xmlns:a16="http://schemas.microsoft.com/office/drawing/2014/main" id="{EC011626-94AA-454F-8DD9-7615CAD3E1B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882253" y="-1425132"/>
                <a:ext cx="244105" cy="652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Pismo odręczne 22">
                <a:extLst>
                  <a:ext uri="{FF2B5EF4-FFF2-40B4-BE49-F238E27FC236}">
                    <a16:creationId xmlns:a16="http://schemas.microsoft.com/office/drawing/2014/main" id="{1153FCD7-737C-4A2F-8792-11B4E2E1FED5}"/>
                  </a:ext>
                </a:extLst>
              </p14:cNvPr>
              <p14:cNvContentPartPr/>
              <p14:nvPr/>
            </p14:nvContentPartPr>
            <p14:xfrm>
              <a:off x="13609320" y="3185160"/>
              <a:ext cx="19050" cy="19050"/>
            </p14:xfrm>
          </p:contentPart>
        </mc:Choice>
        <mc:Fallback xmlns="">
          <p:pic>
            <p:nvPicPr>
              <p:cNvPr id="23" name="Pismo odręczne 22">
                <a:extLst>
                  <a:ext uri="{FF2B5EF4-FFF2-40B4-BE49-F238E27FC236}">
                    <a16:creationId xmlns:a16="http://schemas.microsoft.com/office/drawing/2014/main" id="{1153FCD7-737C-4A2F-8792-11B4E2E1FE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56820" y="2232660"/>
                <a:ext cx="1905000" cy="190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6593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527082B-B6DE-4642-92F4-074C3488AB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903" r="-1" b="33075"/>
          <a:stretch/>
        </p:blipFill>
        <p:spPr>
          <a:xfrm>
            <a:off x="113900" y="-603839"/>
            <a:ext cx="11159068" cy="6857990"/>
          </a:xfrm>
          <a:custGeom>
            <a:avLst/>
            <a:gdLst/>
            <a:ahLst/>
            <a:cxnLst/>
            <a:rect l="l" t="t" r="r" b="b"/>
            <a:pathLst>
              <a:path w="11159068" h="6858000">
                <a:moveTo>
                  <a:pt x="1192024" y="0"/>
                </a:moveTo>
                <a:cubicBezTo>
                  <a:pt x="1192024" y="0"/>
                  <a:pt x="1192024" y="0"/>
                  <a:pt x="9967044" y="0"/>
                </a:cubicBezTo>
                <a:cubicBezTo>
                  <a:pt x="10713854" y="942975"/>
                  <a:pt x="11159068" y="2138363"/>
                  <a:pt x="11159068" y="3433763"/>
                </a:cubicBezTo>
                <a:cubicBezTo>
                  <a:pt x="11159068" y="4724400"/>
                  <a:pt x="10718641" y="5915025"/>
                  <a:pt x="9971831" y="6858000"/>
                </a:cubicBezTo>
                <a:cubicBezTo>
                  <a:pt x="9971831" y="6858000"/>
                  <a:pt x="9971831" y="6858000"/>
                  <a:pt x="1187237" y="6858000"/>
                </a:cubicBezTo>
                <a:cubicBezTo>
                  <a:pt x="440427" y="5915025"/>
                  <a:pt x="0" y="4724400"/>
                  <a:pt x="0" y="3433763"/>
                </a:cubicBezTo>
                <a:cubicBezTo>
                  <a:pt x="0" y="2138363"/>
                  <a:pt x="445214" y="942975"/>
                  <a:pt x="1192024" y="0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0791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>
            <a:extLst>
              <a:ext uri="{FF2B5EF4-FFF2-40B4-BE49-F238E27FC236}">
                <a16:creationId xmlns:a16="http://schemas.microsoft.com/office/drawing/2014/main" id="{B177FA9E-5F9F-48BC-9C04-9A7B61FFE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856213C7-8661-4A5E-A4AF-EB194C8DF6D2}"/>
              </a:ext>
            </a:extLst>
          </p:cNvPr>
          <p:cNvSpPr txBox="1"/>
          <p:nvPr/>
        </p:nvSpPr>
        <p:spPr>
          <a:xfrm>
            <a:off x="6400800" y="2251587"/>
            <a:ext cx="5147730" cy="363793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360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Pogromcy</a:t>
            </a:r>
            <a:r>
              <a:rPr lang="en-US" sz="360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Enigmy</a:t>
            </a:r>
            <a:endParaRPr lang="en-US" sz="36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Obraz 9" descr="Obraz zawierający czerwony&#10;&#10;Opis wygenerowany automatycznie">
            <a:extLst>
              <a:ext uri="{FF2B5EF4-FFF2-40B4-BE49-F238E27FC236}">
                <a16:creationId xmlns:a16="http://schemas.microsoft.com/office/drawing/2014/main" id="{58A92D89-55F2-4684-8654-8359FBA75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52" y="639097"/>
            <a:ext cx="5250425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9216533A-A95F-4A4A-895A-295901C74E3D}"/>
              </a:ext>
            </a:extLst>
          </p:cNvPr>
          <p:cNvSpPr txBox="1"/>
          <p:nvPr/>
        </p:nvSpPr>
        <p:spPr>
          <a:xfrm>
            <a:off x="1906438" y="-55209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r>
              <a:rPr lang="pl-PL"/>
              <a:t>Kliknij, aby dodać tekst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622768F-BF5F-402A-AF6E-8DC42A3E8817}"/>
              </a:ext>
            </a:extLst>
          </p:cNvPr>
          <p:cNvSpPr txBox="1"/>
          <p:nvPr/>
        </p:nvSpPr>
        <p:spPr>
          <a:xfrm>
            <a:off x="1358302" y="-625774"/>
            <a:ext cx="63950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E31C8035-A7BE-49F9-91FF-4462F5476433}"/>
                  </a:ext>
                </a:extLst>
              </p14:cNvPr>
              <p14:cNvContentPartPr/>
              <p14:nvPr/>
            </p14:nvContentPartPr>
            <p14:xfrm>
              <a:off x="14737080" y="2209800"/>
              <a:ext cx="19050" cy="19050"/>
            </p14:xfrm>
          </p:contentPart>
        </mc:Choice>
        <mc:Fallback xmlns=""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E31C8035-A7BE-49F9-91FF-4462F54764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784580" y="1257300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D704592C-23F4-497C-BD79-B2A418A2B725}"/>
                  </a:ext>
                </a:extLst>
              </p14:cNvPr>
              <p14:cNvContentPartPr/>
              <p14:nvPr/>
            </p14:nvContentPartPr>
            <p14:xfrm>
              <a:off x="14295120" y="2148840"/>
              <a:ext cx="19050" cy="19050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D704592C-23F4-497C-BD79-B2A418A2B72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342620" y="1196340"/>
                <a:ext cx="1905000" cy="190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1924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05F8A6-241E-4C97-AB17-A3777035B179}"/>
              </a:ext>
            </a:extLst>
          </p:cNvPr>
          <p:cNvSpPr txBox="1"/>
          <p:nvPr/>
        </p:nvSpPr>
        <p:spPr>
          <a:xfrm>
            <a:off x="152400" y="58455"/>
            <a:ext cx="744046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666666"/>
              </a:solidFill>
              <a:latin typeface="Roboto"/>
            </a:endParaRPr>
          </a:p>
        </p:txBody>
      </p:sp>
      <p:pic>
        <p:nvPicPr>
          <p:cNvPr id="3" name="Picture 3">
            <a:hlinkClick r:id="" action="ppaction://media"/>
            <a:extLst>
              <a:ext uri="{FF2B5EF4-FFF2-40B4-BE49-F238E27FC236}">
                <a16:creationId xmlns:a16="http://schemas.microsoft.com/office/drawing/2014/main" id="{60DCC4F2-89FA-4DC4-9EA6-BC4124AA5D3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58849" y="4387371"/>
            <a:ext cx="4258850" cy="24778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666855-2DC6-4D4E-9610-CE98C389E138}"/>
              </a:ext>
            </a:extLst>
          </p:cNvPr>
          <p:cNvSpPr txBox="1"/>
          <p:nvPr/>
        </p:nvSpPr>
        <p:spPr>
          <a:xfrm>
            <a:off x="152401" y="2407084"/>
            <a:ext cx="7315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err="1"/>
              <a:t>Szyfr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b="1">
                <a:ea typeface="+mn-lt"/>
                <a:cs typeface="+mn-lt"/>
              </a:rPr>
              <a:t>Cezara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był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używany</a:t>
            </a:r>
            <a:r>
              <a:rPr lang="en-US">
                <a:ea typeface="+mn-lt"/>
                <a:cs typeface="+mn-lt"/>
              </a:rPr>
              <a:t> w </a:t>
            </a:r>
            <a:r>
              <a:rPr lang="en-US" err="1">
                <a:ea typeface="+mn-lt"/>
                <a:cs typeface="+mn-lt"/>
              </a:rPr>
              <a:t>starożytnym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Rzymie</a:t>
            </a:r>
            <a:r>
              <a:rPr lang="en-US">
                <a:ea typeface="+mn-lt"/>
                <a:cs typeface="+mn-lt"/>
              </a:rPr>
              <a:t>. </a:t>
            </a:r>
            <a:r>
              <a:rPr lang="en-US" err="1">
                <a:ea typeface="+mn-lt"/>
                <a:cs typeface="+mn-lt"/>
              </a:rPr>
              <a:t>Jednak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dopiero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kilkaset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lat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temu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pojawiły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się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pierwsze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zapiski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które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wskazywały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próbę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złamania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b="1" err="1">
                <a:ea typeface="+mn-lt"/>
                <a:cs typeface="+mn-lt"/>
              </a:rPr>
              <a:t>szyfru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b="1">
                <a:ea typeface="+mn-lt"/>
                <a:cs typeface="+mn-lt"/>
              </a:rPr>
              <a:t>Cezara</a:t>
            </a:r>
            <a:r>
              <a:rPr lang="en-US">
                <a:ea typeface="+mn-lt"/>
                <a:cs typeface="+mn-lt"/>
              </a:rPr>
              <a:t>. </a:t>
            </a:r>
            <a:r>
              <a:rPr lang="en-US" b="1" err="1">
                <a:ea typeface="+mn-lt"/>
                <a:cs typeface="+mn-lt"/>
              </a:rPr>
              <a:t>Szyfrowanie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polega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przesunięciu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znaków</a:t>
            </a:r>
            <a:r>
              <a:rPr lang="en-US">
                <a:ea typeface="+mn-lt"/>
                <a:cs typeface="+mn-lt"/>
              </a:rPr>
              <a:t> w </a:t>
            </a:r>
            <a:r>
              <a:rPr lang="en-US" err="1">
                <a:ea typeface="+mn-lt"/>
                <a:cs typeface="+mn-lt"/>
              </a:rPr>
              <a:t>prawo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lub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lewo</a:t>
            </a:r>
            <a:r>
              <a:rPr lang="en-US">
                <a:ea typeface="+mn-lt"/>
                <a:cs typeface="+mn-lt"/>
              </a:rPr>
              <a:t> o n </a:t>
            </a:r>
            <a:r>
              <a:rPr lang="en-US" err="1">
                <a:ea typeface="+mn-lt"/>
                <a:cs typeface="+mn-lt"/>
              </a:rPr>
              <a:t>pozycji</a:t>
            </a:r>
            <a:r>
              <a:rPr lang="en-US">
                <a:ea typeface="+mn-lt"/>
                <a:cs typeface="+mn-lt"/>
              </a:rPr>
              <a:t>.</a:t>
            </a:r>
            <a:endParaRPr lang="en-US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BD5006-E311-497D-BD7F-E7BCA274579A}"/>
              </a:ext>
            </a:extLst>
          </p:cNvPr>
          <p:cNvSpPr txBox="1"/>
          <p:nvPr/>
        </p:nvSpPr>
        <p:spPr>
          <a:xfrm>
            <a:off x="149138" y="55193"/>
            <a:ext cx="565550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/>
              <a:t>Szyfr</a:t>
            </a:r>
            <a:r>
              <a:rPr lang="en-US">
                <a:ea typeface="+mn-lt"/>
                <a:cs typeface="+mn-lt"/>
              </a:rPr>
              <a:t> Cezara (</a:t>
            </a:r>
            <a:r>
              <a:rPr lang="en-US" err="1">
                <a:ea typeface="+mn-lt"/>
                <a:cs typeface="+mn-lt"/>
              </a:rPr>
              <a:t>zwany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też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szyfrem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przesuwającym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kodem</a:t>
            </a:r>
            <a:r>
              <a:rPr lang="en-US">
                <a:ea typeface="+mn-lt"/>
                <a:cs typeface="+mn-lt"/>
              </a:rPr>
              <a:t> Cezara </a:t>
            </a:r>
            <a:r>
              <a:rPr lang="en-US" err="1">
                <a:ea typeface="+mn-lt"/>
                <a:cs typeface="+mn-lt"/>
              </a:rPr>
              <a:t>lub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przesunięciem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Cezariańskim</a:t>
            </a:r>
            <a:r>
              <a:rPr lang="en-US">
                <a:ea typeface="+mn-lt"/>
                <a:cs typeface="+mn-lt"/>
              </a:rPr>
              <a:t>) – </a:t>
            </a:r>
            <a:r>
              <a:rPr lang="en-US" err="1">
                <a:ea typeface="+mn-lt"/>
                <a:cs typeface="+mn-lt"/>
              </a:rPr>
              <a:t>jedna</a:t>
            </a:r>
            <a:r>
              <a:rPr lang="en-US">
                <a:ea typeface="+mn-lt"/>
                <a:cs typeface="+mn-lt"/>
              </a:rPr>
              <a:t> z </a:t>
            </a:r>
            <a:r>
              <a:rPr lang="en-US" err="1">
                <a:ea typeface="+mn-lt"/>
                <a:cs typeface="+mn-lt"/>
              </a:rPr>
              <a:t>najprostszych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technik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szyfrowania</a:t>
            </a:r>
            <a:r>
              <a:rPr lang="en-US">
                <a:ea typeface="+mn-lt"/>
                <a:cs typeface="+mn-lt"/>
              </a:rPr>
              <a:t>. Jest to </a:t>
            </a:r>
            <a:r>
              <a:rPr lang="en-US" err="1">
                <a:ea typeface="+mn-lt"/>
                <a:cs typeface="+mn-lt"/>
              </a:rPr>
              <a:t>rodzaj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szyfru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podstawieniowego</a:t>
            </a:r>
            <a:r>
              <a:rPr lang="en-US">
                <a:ea typeface="+mn-lt"/>
                <a:cs typeface="+mn-lt"/>
              </a:rPr>
              <a:t>, w </a:t>
            </a:r>
            <a:r>
              <a:rPr lang="en-US" err="1">
                <a:ea typeface="+mn-lt"/>
                <a:cs typeface="+mn-lt"/>
              </a:rPr>
              <a:t>którym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każda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litera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tekstu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jawnego</a:t>
            </a:r>
            <a:r>
              <a:rPr lang="en-US">
                <a:ea typeface="+mn-lt"/>
                <a:cs typeface="+mn-lt"/>
              </a:rPr>
              <a:t> (</a:t>
            </a:r>
            <a:r>
              <a:rPr lang="en-US" err="1">
                <a:ea typeface="+mn-lt"/>
                <a:cs typeface="+mn-lt"/>
              </a:rPr>
              <a:t>niezaszyfrowanego</a:t>
            </a:r>
            <a:r>
              <a:rPr lang="en-US">
                <a:ea typeface="+mn-lt"/>
                <a:cs typeface="+mn-lt"/>
              </a:rPr>
              <a:t>) </a:t>
            </a:r>
            <a:r>
              <a:rPr lang="en-US" err="1">
                <a:ea typeface="+mn-lt"/>
                <a:cs typeface="+mn-lt"/>
              </a:rPr>
              <a:t>zastępowana</a:t>
            </a:r>
            <a:r>
              <a:rPr lang="en-US">
                <a:ea typeface="+mn-lt"/>
                <a:cs typeface="+mn-lt"/>
              </a:rPr>
              <a:t> jest </a:t>
            </a:r>
            <a:r>
              <a:rPr lang="en-US" err="1">
                <a:ea typeface="+mn-lt"/>
                <a:cs typeface="+mn-lt"/>
              </a:rPr>
              <a:t>inną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oddaloną</a:t>
            </a:r>
            <a:r>
              <a:rPr lang="en-US">
                <a:ea typeface="+mn-lt"/>
                <a:cs typeface="+mn-lt"/>
              </a:rPr>
              <a:t> od </a:t>
            </a:r>
            <a:r>
              <a:rPr lang="en-US" err="1">
                <a:ea typeface="+mn-lt"/>
                <a:cs typeface="+mn-lt"/>
              </a:rPr>
              <a:t>niej</a:t>
            </a:r>
            <a:r>
              <a:rPr lang="en-US">
                <a:ea typeface="+mn-lt"/>
                <a:cs typeface="+mn-lt"/>
              </a:rPr>
              <a:t> o </a:t>
            </a:r>
            <a:r>
              <a:rPr lang="en-US" err="1">
                <a:ea typeface="+mn-lt"/>
                <a:cs typeface="+mn-lt"/>
              </a:rPr>
              <a:t>stałą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liczbę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pozycji</a:t>
            </a:r>
            <a:r>
              <a:rPr lang="en-US">
                <a:ea typeface="+mn-lt"/>
                <a:cs typeface="+mn-lt"/>
              </a:rPr>
              <a:t> w </a:t>
            </a:r>
            <a:r>
              <a:rPr lang="en-US" err="1">
                <a:ea typeface="+mn-lt"/>
                <a:cs typeface="+mn-lt"/>
              </a:rPr>
              <a:t>alfabecie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literą</a:t>
            </a:r>
            <a:r>
              <a:rPr lang="en-US">
                <a:ea typeface="+mn-lt"/>
                <a:cs typeface="+mn-lt"/>
              </a:rPr>
              <a:t> (</a:t>
            </a:r>
            <a:r>
              <a:rPr lang="en-US" err="1">
                <a:ea typeface="+mn-lt"/>
                <a:cs typeface="+mn-lt"/>
              </a:rPr>
              <a:t>szyfr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monoalfabetyczny</a:t>
            </a:r>
            <a:r>
              <a:rPr lang="en-US">
                <a:ea typeface="+mn-lt"/>
                <a:cs typeface="+mn-lt"/>
              </a:rPr>
              <a:t>), </a:t>
            </a:r>
            <a:r>
              <a:rPr lang="en-US" err="1">
                <a:ea typeface="+mn-lt"/>
                <a:cs typeface="+mn-lt"/>
              </a:rPr>
              <a:t>przy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czym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kierunek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zamiany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musi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być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zachowany</a:t>
            </a:r>
            <a:r>
              <a:rPr lang="en-US"/>
              <a:t> </a:t>
            </a:r>
          </a:p>
        </p:txBody>
      </p:sp>
      <p:pic>
        <p:nvPicPr>
          <p:cNvPr id="6" name="Picture 6">
            <a:hlinkClick r:id="" action="ppaction://media"/>
            <a:extLst>
              <a:ext uri="{FF2B5EF4-FFF2-40B4-BE49-F238E27FC236}">
                <a16:creationId xmlns:a16="http://schemas.microsoft.com/office/drawing/2014/main" id="{7D23043B-E79C-431C-B800-216FC9CFE9BC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1754" y="4439563"/>
            <a:ext cx="4196220" cy="23838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5AB69C-90AF-4881-9C48-3EA49C41B5D6}"/>
              </a:ext>
            </a:extLst>
          </p:cNvPr>
          <p:cNvSpPr txBox="1"/>
          <p:nvPr/>
        </p:nvSpPr>
        <p:spPr>
          <a:xfrm>
            <a:off x="5010150" y="348615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4231D417-45BE-4E21-BF71-AB99B36F5358}"/>
              </a:ext>
            </a:extLst>
          </p:cNvPr>
          <p:cNvSpPr/>
          <p:nvPr/>
        </p:nvSpPr>
        <p:spPr>
          <a:xfrm>
            <a:off x="8968598" y="5431583"/>
            <a:ext cx="981205" cy="480164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4B98D8-0823-468F-9C0B-498C1FFF4B85}"/>
              </a:ext>
            </a:extLst>
          </p:cNvPr>
          <p:cNvSpPr txBox="1"/>
          <p:nvPr/>
        </p:nvSpPr>
        <p:spPr>
          <a:xfrm>
            <a:off x="10170612" y="5483790"/>
            <a:ext cx="274319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>
                <a:cs typeface="Calibri"/>
              </a:rPr>
              <a:t>Filmy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49F5CB-699D-4DBB-A0FD-CA1AD1B5DDA6}"/>
              </a:ext>
            </a:extLst>
          </p:cNvPr>
          <p:cNvSpPr txBox="1"/>
          <p:nvPr/>
        </p:nvSpPr>
        <p:spPr>
          <a:xfrm>
            <a:off x="5438775" y="391477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DFAA570F-81C9-44A4-AE1C-0D34FD518790}"/>
              </a:ext>
            </a:extLst>
          </p:cNvPr>
          <p:cNvSpPr/>
          <p:nvPr/>
        </p:nvSpPr>
        <p:spPr>
          <a:xfrm>
            <a:off x="5980850" y="1708773"/>
            <a:ext cx="981205" cy="480164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C67BE5-2B52-417D-8EC6-AFE5B3E0ABF9}"/>
              </a:ext>
            </a:extLst>
          </p:cNvPr>
          <p:cNvSpPr txBox="1"/>
          <p:nvPr/>
        </p:nvSpPr>
        <p:spPr>
          <a:xfrm>
            <a:off x="5867400" y="43434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B58853-C766-4AB6-B930-98DB3DAFE61B}"/>
              </a:ext>
            </a:extLst>
          </p:cNvPr>
          <p:cNvSpPr txBox="1"/>
          <p:nvPr/>
        </p:nvSpPr>
        <p:spPr>
          <a:xfrm>
            <a:off x="7250756" y="176489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err="1">
                <a:cs typeface="Calibri"/>
              </a:rPr>
              <a:t>Ciekawostki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5F8A42-34CC-4768-9C16-2AEC56539B5D}"/>
              </a:ext>
            </a:extLst>
          </p:cNvPr>
          <p:cNvSpPr txBox="1"/>
          <p:nvPr/>
        </p:nvSpPr>
        <p:spPr>
          <a:xfrm>
            <a:off x="6153150" y="462915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pic>
        <p:nvPicPr>
          <p:cNvPr id="12" name="Picture 15">
            <a:extLst>
              <a:ext uri="{FF2B5EF4-FFF2-40B4-BE49-F238E27FC236}">
                <a16:creationId xmlns:a16="http://schemas.microsoft.com/office/drawing/2014/main" id="{9666C773-63CA-4F65-9BBA-F951FB931F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7013" y="163835"/>
            <a:ext cx="6577781" cy="766167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8FBCA3AB-6A4D-4EDC-A940-E3FEADE411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3110" y="900880"/>
            <a:ext cx="3283975" cy="245069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97C0C5B-22AE-46EC-931F-0DDC258BDB1F}"/>
              </a:ext>
            </a:extLst>
          </p:cNvPr>
          <p:cNvSpPr txBox="1"/>
          <p:nvPr/>
        </p:nvSpPr>
        <p:spPr>
          <a:xfrm>
            <a:off x="10550013" y="640817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Oliwia </a:t>
            </a:r>
            <a:r>
              <a:rPr lang="en-US" err="1">
                <a:cs typeface="Calibri"/>
              </a:rPr>
              <a:t>Piojda</a:t>
            </a:r>
          </a:p>
        </p:txBody>
      </p:sp>
    </p:spTree>
    <p:extLst>
      <p:ext uri="{BB962C8B-B14F-4D97-AF65-F5344CB8AC3E}">
        <p14:creationId xmlns:p14="http://schemas.microsoft.com/office/powerpoint/2010/main" val="2396443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15C79C6-2B0C-4DB8-9AD0-0763EA3E4877}"/>
              </a:ext>
            </a:extLst>
          </p:cNvPr>
          <p:cNvSpPr txBox="1"/>
          <p:nvPr/>
        </p:nvSpPr>
        <p:spPr>
          <a:xfrm>
            <a:off x="2941608" y="152400"/>
            <a:ext cx="4310332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="1">
                <a:ea typeface="+mn-lt"/>
                <a:cs typeface="+mn-lt"/>
              </a:rPr>
              <a:t>Enigma</a:t>
            </a:r>
            <a:r>
              <a:rPr lang="pl-PL">
                <a:ea typeface="+mn-lt"/>
                <a:cs typeface="+mn-lt"/>
              </a:rPr>
              <a:t>- (z </a:t>
            </a:r>
            <a:r>
              <a:rPr lang="pl-PL">
                <a:ea typeface="+mn-lt"/>
                <a:cs typeface="+mn-lt"/>
                <a:hlinkClick r:id="rId3"/>
              </a:rPr>
              <a:t>gr.</a:t>
            </a:r>
            <a:r>
              <a:rPr lang="pl-PL">
                <a:ea typeface="+mn-lt"/>
                <a:cs typeface="+mn-lt"/>
              </a:rPr>
              <a:t> </a:t>
            </a:r>
            <a:r>
              <a:rPr lang="el" err="1">
                <a:ea typeface="+mn-lt"/>
                <a:cs typeface="+mn-lt"/>
              </a:rPr>
              <a:t>αινιγμα</a:t>
            </a:r>
            <a:r>
              <a:rPr lang="pl-PL">
                <a:ea typeface="+mn-lt"/>
                <a:cs typeface="+mn-lt"/>
              </a:rPr>
              <a:t> </a:t>
            </a:r>
            <a:r>
              <a:rPr lang="pl-PL" i="1">
                <a:ea typeface="+mn-lt"/>
                <a:cs typeface="+mn-lt"/>
              </a:rPr>
              <a:t>zagadka</a:t>
            </a:r>
            <a:r>
              <a:rPr lang="pl-PL">
                <a:ea typeface="+mn-lt"/>
                <a:cs typeface="+mn-lt"/>
              </a:rPr>
              <a:t>) – </a:t>
            </a:r>
            <a:r>
              <a:rPr lang="pl-PL">
                <a:ea typeface="+mn-lt"/>
                <a:cs typeface="+mn-lt"/>
                <a:hlinkClick r:id="rId4"/>
              </a:rPr>
              <a:t>niemiecka</a:t>
            </a:r>
            <a:r>
              <a:rPr lang="pl-PL">
                <a:ea typeface="+mn-lt"/>
                <a:cs typeface="+mn-lt"/>
              </a:rPr>
              <a:t> przenośna elektromechaniczna </a:t>
            </a:r>
            <a:r>
              <a:rPr lang="pl-PL">
                <a:ea typeface="+mn-lt"/>
                <a:cs typeface="+mn-lt"/>
                <a:hlinkClick r:id="rId5"/>
              </a:rPr>
              <a:t>maszyna szyfrująca</a:t>
            </a:r>
            <a:r>
              <a:rPr lang="pl-PL">
                <a:ea typeface="+mn-lt"/>
                <a:cs typeface="+mn-lt"/>
              </a:rPr>
              <a:t>, oparta na mechanizmie obracających się wirników, skonstruowana przez </a:t>
            </a:r>
            <a:r>
              <a:rPr lang="pl-PL">
                <a:ea typeface="+mn-lt"/>
                <a:cs typeface="+mn-lt"/>
                <a:hlinkClick r:id="rId6"/>
              </a:rPr>
              <a:t>Artura Scherbiusa</a:t>
            </a:r>
            <a:r>
              <a:rPr lang="pl-PL">
                <a:ea typeface="+mn-lt"/>
                <a:cs typeface="+mn-lt"/>
              </a:rPr>
              <a:t>. Była produkowana przez wytwórnię </a:t>
            </a:r>
            <a:r>
              <a:rPr lang="pl-PL" err="1">
                <a:ea typeface="+mn-lt"/>
                <a:cs typeface="+mn-lt"/>
              </a:rPr>
              <a:t>Scherbius</a:t>
            </a:r>
            <a:r>
              <a:rPr lang="pl-PL">
                <a:ea typeface="+mn-lt"/>
                <a:cs typeface="+mn-lt"/>
              </a:rPr>
              <a:t> &amp; </a:t>
            </a:r>
            <a:r>
              <a:rPr lang="pl-PL" err="1">
                <a:ea typeface="+mn-lt"/>
                <a:cs typeface="+mn-lt"/>
              </a:rPr>
              <a:t>Ritter</a:t>
            </a:r>
            <a:r>
              <a:rPr lang="pl-PL">
                <a:ea typeface="+mn-lt"/>
                <a:cs typeface="+mn-lt"/>
              </a:rPr>
              <a:t>, założoną w 1918 z inicjatywy</a:t>
            </a:r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D75D50B-6EEB-487B-B648-A7408B5E16DC}"/>
              </a:ext>
            </a:extLst>
          </p:cNvPr>
          <p:cNvSpPr txBox="1"/>
          <p:nvPr/>
        </p:nvSpPr>
        <p:spPr>
          <a:xfrm>
            <a:off x="5716438" y="-117031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/>
              <a:t>Kliknij, aby dodać tekst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4A22183-6210-4269-BC5C-1B72B5D19C85}"/>
              </a:ext>
            </a:extLst>
          </p:cNvPr>
          <p:cNvSpPr txBox="1"/>
          <p:nvPr/>
        </p:nvSpPr>
        <p:spPr>
          <a:xfrm>
            <a:off x="4724400" y="3746739"/>
            <a:ext cx="55324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>
              <a:cs typeface="Calibri"/>
            </a:endParaRPr>
          </a:p>
        </p:txBody>
      </p:sp>
      <p:pic>
        <p:nvPicPr>
          <p:cNvPr id="6" name="Obraz 6" descr="Obraz zawierający tekst, wewnątrz, maszyna do pisania, plik&#10;&#10;Opis wygenerowany automatycznie">
            <a:extLst>
              <a:ext uri="{FF2B5EF4-FFF2-40B4-BE49-F238E27FC236}">
                <a16:creationId xmlns:a16="http://schemas.microsoft.com/office/drawing/2014/main" id="{ECAE1027-6C44-43D9-BC40-E847F7C8D4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4551" y="2465"/>
            <a:ext cx="2743200" cy="197914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03BF779-7A9E-4EA5-9560-2ECC2F3C0057}"/>
              </a:ext>
            </a:extLst>
          </p:cNvPr>
          <p:cNvSpPr txBox="1"/>
          <p:nvPr/>
        </p:nvSpPr>
        <p:spPr>
          <a:xfrm>
            <a:off x="5010150" y="34861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>
              <a:cs typeface="Calibri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C24E29A-CE7B-4774-A15E-C8F3CCFC81BB}"/>
              </a:ext>
            </a:extLst>
          </p:cNvPr>
          <p:cNvSpPr txBox="1"/>
          <p:nvPr/>
        </p:nvSpPr>
        <p:spPr>
          <a:xfrm>
            <a:off x="5009251" y="-4221012"/>
            <a:ext cx="4655388" cy="57320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>
              <a:cs typeface="Calibri"/>
            </a:endParaRPr>
          </a:p>
        </p:txBody>
      </p:sp>
      <p:pic>
        <p:nvPicPr>
          <p:cNvPr id="9" name="Obraz 9">
            <a:extLst>
              <a:ext uri="{FF2B5EF4-FFF2-40B4-BE49-F238E27FC236}">
                <a16:creationId xmlns:a16="http://schemas.microsoft.com/office/drawing/2014/main" id="{76AB6123-692A-43D4-879F-FA0F6BE3FA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751" y="4918053"/>
            <a:ext cx="2743200" cy="1938953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8A086855-C7F7-484D-AF93-E83EA7F07756}"/>
              </a:ext>
            </a:extLst>
          </p:cNvPr>
          <p:cNvSpPr txBox="1"/>
          <p:nvPr/>
        </p:nvSpPr>
        <p:spPr>
          <a:xfrm>
            <a:off x="5295900" y="37719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>
              <a:cs typeface="Calibri"/>
            </a:endParaRPr>
          </a:p>
        </p:txBody>
      </p:sp>
      <p:pic>
        <p:nvPicPr>
          <p:cNvPr id="11" name="Obraz 11">
            <a:extLst>
              <a:ext uri="{FF2B5EF4-FFF2-40B4-BE49-F238E27FC236}">
                <a16:creationId xmlns:a16="http://schemas.microsoft.com/office/drawing/2014/main" id="{AD232F7E-4081-446E-A35C-BF88257A7B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5947" y="4427875"/>
            <a:ext cx="2743200" cy="2430475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9F8A16C-FEB7-4581-B8D0-63E0F7C62749}"/>
              </a:ext>
            </a:extLst>
          </p:cNvPr>
          <p:cNvSpPr txBox="1"/>
          <p:nvPr/>
        </p:nvSpPr>
        <p:spPr>
          <a:xfrm>
            <a:off x="8544284" y="358409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>
              <a:cs typeface="Calibri"/>
            </a:endParaRPr>
          </a:p>
        </p:txBody>
      </p:sp>
      <p:pic>
        <p:nvPicPr>
          <p:cNvPr id="13" name="Obraz 13">
            <a:hlinkClick r:id="" action="ppaction://media"/>
            <a:extLst>
              <a:ext uri="{FF2B5EF4-FFF2-40B4-BE49-F238E27FC236}">
                <a16:creationId xmlns:a16="http://schemas.microsoft.com/office/drawing/2014/main" id="{0CB31C74-4FBB-4DCD-AC05-7E33C5AFB9D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/>
          <a:stretch>
            <a:fillRect/>
          </a:stretch>
        </p:blipFill>
        <p:spPr>
          <a:xfrm>
            <a:off x="5391510" y="4400369"/>
            <a:ext cx="4572000" cy="2571750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9704035-7D23-4FF0-83EC-271B36C6CFD5}"/>
              </a:ext>
            </a:extLst>
          </p:cNvPr>
          <p:cNvSpPr txBox="1"/>
          <p:nvPr/>
        </p:nvSpPr>
        <p:spPr>
          <a:xfrm>
            <a:off x="161385" y="2375499"/>
            <a:ext cx="73152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/>
              <a:t>Kliknij, </a:t>
            </a:r>
            <a:r>
              <a:rPr lang="pl-PL" err="1"/>
              <a:t>a</a:t>
            </a:r>
            <a:r>
              <a:rPr lang="pl-PL" err="1">
                <a:ea typeface="+mn-lt"/>
                <a:cs typeface="+mn-lt"/>
              </a:rPr>
              <a:t>Enigma</a:t>
            </a:r>
            <a:r>
              <a:rPr lang="pl-PL">
                <a:ea typeface="+mn-lt"/>
                <a:cs typeface="+mn-lt"/>
              </a:rPr>
              <a:t> była używana komercyjnie od lat 20. XX wieku, a później została zaadaptowana przez instytucje państwowe wielu krajów. Podczas </a:t>
            </a:r>
            <a:r>
              <a:rPr lang="pl-PL">
                <a:ea typeface="+mn-lt"/>
                <a:cs typeface="+mn-lt"/>
                <a:hlinkClick r:id="rId11"/>
              </a:rPr>
              <a:t>II wojny światowej</a:t>
            </a:r>
            <a:r>
              <a:rPr lang="pl-PL">
                <a:ea typeface="+mn-lt"/>
                <a:cs typeface="+mn-lt"/>
              </a:rPr>
              <a:t> maszyna ta była wykorzystywana głównie przez siły zbrojne oraz inne służby państwowe i wywiadowcze </a:t>
            </a:r>
            <a:r>
              <a:rPr lang="pl-PL">
                <a:ea typeface="+mn-lt"/>
                <a:cs typeface="+mn-lt"/>
                <a:hlinkClick r:id="rId12"/>
              </a:rPr>
              <a:t>Niemiec</a:t>
            </a:r>
            <a:r>
              <a:rPr lang="pl-PL">
                <a:ea typeface="+mn-lt"/>
                <a:cs typeface="+mn-lt"/>
              </a:rPr>
              <a:t>, a także innych </a:t>
            </a:r>
            <a:r>
              <a:rPr lang="pl-PL" err="1">
                <a:ea typeface="+mn-lt"/>
                <a:cs typeface="+mn-lt"/>
              </a:rPr>
              <a:t>państw.</a:t>
            </a:r>
            <a:r>
              <a:rPr lang="pl-PL" err="1"/>
              <a:t>by</a:t>
            </a:r>
            <a:r>
              <a:rPr lang="pl-PL"/>
              <a:t> dodać tekst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9AEC0709-3EB2-4EDF-A9BE-FF4B58B46919}"/>
              </a:ext>
            </a:extLst>
          </p:cNvPr>
          <p:cNvSpPr txBox="1"/>
          <p:nvPr/>
        </p:nvSpPr>
        <p:spPr>
          <a:xfrm>
            <a:off x="5724525" y="42005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>
              <a:cs typeface="Calibri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7BD49E63-5FAB-4386-8DA5-3B8283A1A779}"/>
              </a:ext>
            </a:extLst>
          </p:cNvPr>
          <p:cNvSpPr txBox="1"/>
          <p:nvPr/>
        </p:nvSpPr>
        <p:spPr>
          <a:xfrm>
            <a:off x="5867400" y="4343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>
              <a:cs typeface="Calibri"/>
            </a:endParaRPr>
          </a:p>
        </p:txBody>
      </p:sp>
      <p:pic>
        <p:nvPicPr>
          <p:cNvPr id="17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129A2FB4-56DE-401C-B885-3DEE806393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54551" y="1942381"/>
            <a:ext cx="2743200" cy="2355012"/>
          </a:xfrm>
          <a:prstGeom prst="rect">
            <a:avLst/>
          </a:prstGeom>
        </p:spPr>
      </p:pic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945F6A1C-CA0F-447A-8A1F-94ADBDB9DF24}"/>
              </a:ext>
            </a:extLst>
          </p:cNvPr>
          <p:cNvSpPr/>
          <p:nvPr/>
        </p:nvSpPr>
        <p:spPr>
          <a:xfrm>
            <a:off x="7522234" y="-1571445"/>
            <a:ext cx="920150" cy="920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erce 17">
            <a:extLst>
              <a:ext uri="{FF2B5EF4-FFF2-40B4-BE49-F238E27FC236}">
                <a16:creationId xmlns:a16="http://schemas.microsoft.com/office/drawing/2014/main" id="{8659BC88-DCEC-4A53-A6A4-ADAB3E1909D5}"/>
              </a:ext>
            </a:extLst>
          </p:cNvPr>
          <p:cNvSpPr/>
          <p:nvPr/>
        </p:nvSpPr>
        <p:spPr>
          <a:xfrm>
            <a:off x="161028" y="211349"/>
            <a:ext cx="2516035" cy="1998450"/>
          </a:xfrm>
          <a:prstGeom prst="hear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>
                <a:cs typeface="Calibri"/>
              </a:rPr>
              <a:t>ENIGMA PREZENTACJA ALANA </a:t>
            </a:r>
          </a:p>
        </p:txBody>
      </p:sp>
      <p:sp>
        <p:nvSpPr>
          <p:cNvPr id="19" name="Strzałka: w lewo 18">
            <a:extLst>
              <a:ext uri="{FF2B5EF4-FFF2-40B4-BE49-F238E27FC236}">
                <a16:creationId xmlns:a16="http://schemas.microsoft.com/office/drawing/2014/main" id="{1DB7BF76-7E1C-4C75-89D1-E318A0434EA1}"/>
              </a:ext>
            </a:extLst>
          </p:cNvPr>
          <p:cNvSpPr/>
          <p:nvPr/>
        </p:nvSpPr>
        <p:spPr>
          <a:xfrm>
            <a:off x="7259294" y="612239"/>
            <a:ext cx="1207697" cy="12076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: w dół 19">
            <a:extLst>
              <a:ext uri="{FF2B5EF4-FFF2-40B4-BE49-F238E27FC236}">
                <a16:creationId xmlns:a16="http://schemas.microsoft.com/office/drawing/2014/main" id="{35DF8A4E-92AE-4889-9A4E-86D7AF31BC97}"/>
              </a:ext>
            </a:extLst>
          </p:cNvPr>
          <p:cNvSpPr/>
          <p:nvPr/>
        </p:nvSpPr>
        <p:spPr>
          <a:xfrm>
            <a:off x="7577170" y="2607320"/>
            <a:ext cx="963282" cy="1250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28CE4D3F-1996-40A1-A36A-29A24994AF51}"/>
              </a:ext>
            </a:extLst>
          </p:cNvPr>
          <p:cNvSpPr txBox="1"/>
          <p:nvPr/>
        </p:nvSpPr>
        <p:spPr>
          <a:xfrm>
            <a:off x="9943381" y="4451230"/>
            <a:ext cx="225437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cs typeface="Calibri"/>
              </a:rPr>
              <a:t>Oto film 14 minutowy i 4 zdjęcia szyfru enigmy</a:t>
            </a:r>
          </a:p>
          <a:p>
            <a:endParaRPr lang="pl-PL">
              <a:cs typeface="Calibri"/>
            </a:endParaRPr>
          </a:p>
        </p:txBody>
      </p:sp>
      <p:sp>
        <p:nvSpPr>
          <p:cNvPr id="22" name="Strzałka: w lewo 21">
            <a:extLst>
              <a:ext uri="{FF2B5EF4-FFF2-40B4-BE49-F238E27FC236}">
                <a16:creationId xmlns:a16="http://schemas.microsoft.com/office/drawing/2014/main" id="{B466053D-502A-4B63-9096-EFAA62A7EA6A}"/>
              </a:ext>
            </a:extLst>
          </p:cNvPr>
          <p:cNvSpPr/>
          <p:nvPr/>
        </p:nvSpPr>
        <p:spPr>
          <a:xfrm>
            <a:off x="9919106" y="5428654"/>
            <a:ext cx="905773" cy="10351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: w górę 22">
            <a:extLst>
              <a:ext uri="{FF2B5EF4-FFF2-40B4-BE49-F238E27FC236}">
                <a16:creationId xmlns:a16="http://schemas.microsoft.com/office/drawing/2014/main" id="{F055A722-7C30-44A7-91A7-6ED80C757420}"/>
              </a:ext>
            </a:extLst>
          </p:cNvPr>
          <p:cNvSpPr/>
          <p:nvPr/>
        </p:nvSpPr>
        <p:spPr>
          <a:xfrm>
            <a:off x="11559698" y="5152112"/>
            <a:ext cx="488830" cy="9776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Pismo odręczne 23">
                <a:extLst>
                  <a:ext uri="{FF2B5EF4-FFF2-40B4-BE49-F238E27FC236}">
                    <a16:creationId xmlns:a16="http://schemas.microsoft.com/office/drawing/2014/main" id="{B57ABF73-71D6-44A5-A357-DE8D141D487F}"/>
                  </a:ext>
                </a:extLst>
              </p14:cNvPr>
              <p14:cNvContentPartPr/>
              <p14:nvPr/>
            </p14:nvContentPartPr>
            <p14:xfrm>
              <a:off x="196923" y="4206240"/>
              <a:ext cx="104775" cy="514350"/>
            </p14:xfrm>
          </p:contentPart>
        </mc:Choice>
        <mc:Fallback xmlns="">
          <p:pic>
            <p:nvPicPr>
              <p:cNvPr id="24" name="Pismo odręczne 23">
                <a:extLst>
                  <a:ext uri="{FF2B5EF4-FFF2-40B4-BE49-F238E27FC236}">
                    <a16:creationId xmlns:a16="http://schemas.microsoft.com/office/drawing/2014/main" id="{B57ABF73-71D6-44A5-A357-DE8D141D487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9519" y="4188318"/>
                <a:ext cx="139236" cy="549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Pismo odręczne 24">
                <a:extLst>
                  <a:ext uri="{FF2B5EF4-FFF2-40B4-BE49-F238E27FC236}">
                    <a16:creationId xmlns:a16="http://schemas.microsoft.com/office/drawing/2014/main" id="{8E2C9EC7-AD27-4592-BDE4-7577B5111338}"/>
                  </a:ext>
                </a:extLst>
              </p14:cNvPr>
              <p14:cNvContentPartPr/>
              <p14:nvPr/>
            </p14:nvContentPartPr>
            <p14:xfrm>
              <a:off x="289559" y="4220417"/>
              <a:ext cx="352425" cy="28575"/>
            </p14:xfrm>
          </p:contentPart>
        </mc:Choice>
        <mc:Fallback xmlns="">
          <p:pic>
            <p:nvPicPr>
              <p:cNvPr id="25" name="Pismo odręczne 24">
                <a:extLst>
                  <a:ext uri="{FF2B5EF4-FFF2-40B4-BE49-F238E27FC236}">
                    <a16:creationId xmlns:a16="http://schemas.microsoft.com/office/drawing/2014/main" id="{8E2C9EC7-AD27-4592-BDE4-7577B511133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1393" y="4204181"/>
                <a:ext cx="388394" cy="60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Pismo odręczne 25">
                <a:extLst>
                  <a:ext uri="{FF2B5EF4-FFF2-40B4-BE49-F238E27FC236}">
                    <a16:creationId xmlns:a16="http://schemas.microsoft.com/office/drawing/2014/main" id="{BBF2D50F-70DF-4788-B662-56447D5AF61D}"/>
                  </a:ext>
                </a:extLst>
              </p14:cNvPr>
              <p14:cNvContentPartPr/>
              <p14:nvPr/>
            </p14:nvContentPartPr>
            <p14:xfrm>
              <a:off x="228600" y="4480043"/>
              <a:ext cx="304800" cy="19050"/>
            </p14:xfrm>
          </p:contentPart>
        </mc:Choice>
        <mc:Fallback xmlns="">
          <p:pic>
            <p:nvPicPr>
              <p:cNvPr id="26" name="Pismo odręczne 25">
                <a:extLst>
                  <a:ext uri="{FF2B5EF4-FFF2-40B4-BE49-F238E27FC236}">
                    <a16:creationId xmlns:a16="http://schemas.microsoft.com/office/drawing/2014/main" id="{BBF2D50F-70DF-4788-B662-56447D5AF61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0522" y="4453585"/>
                <a:ext cx="340595" cy="71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Pismo odręczne 26">
                <a:extLst>
                  <a:ext uri="{FF2B5EF4-FFF2-40B4-BE49-F238E27FC236}">
                    <a16:creationId xmlns:a16="http://schemas.microsoft.com/office/drawing/2014/main" id="{337EBE43-5DAC-4BD3-9165-05942ED220AE}"/>
                  </a:ext>
                </a:extLst>
              </p14:cNvPr>
              <p14:cNvContentPartPr/>
              <p14:nvPr/>
            </p14:nvContentPartPr>
            <p14:xfrm>
              <a:off x="198120" y="4663440"/>
              <a:ext cx="304800" cy="19050"/>
            </p14:xfrm>
          </p:contentPart>
        </mc:Choice>
        <mc:Fallback xmlns="">
          <p:pic>
            <p:nvPicPr>
              <p:cNvPr id="27" name="Pismo odręczne 26">
                <a:extLst>
                  <a:ext uri="{FF2B5EF4-FFF2-40B4-BE49-F238E27FC236}">
                    <a16:creationId xmlns:a16="http://schemas.microsoft.com/office/drawing/2014/main" id="{337EBE43-5DAC-4BD3-9165-05942ED220A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0042" y="3710940"/>
                <a:ext cx="340595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" name="Pismo odręczne 27">
                <a:extLst>
                  <a:ext uri="{FF2B5EF4-FFF2-40B4-BE49-F238E27FC236}">
                    <a16:creationId xmlns:a16="http://schemas.microsoft.com/office/drawing/2014/main" id="{C8FA860D-68F1-4E76-8C46-375DB1302EA0}"/>
                  </a:ext>
                </a:extLst>
              </p14:cNvPr>
              <p14:cNvContentPartPr/>
              <p14:nvPr/>
            </p14:nvContentPartPr>
            <p14:xfrm>
              <a:off x="579120" y="4182098"/>
              <a:ext cx="419100" cy="533400"/>
            </p14:xfrm>
          </p:contentPart>
        </mc:Choice>
        <mc:Fallback xmlns="">
          <p:pic>
            <p:nvPicPr>
              <p:cNvPr id="28" name="Pismo odręczne 27">
                <a:extLst>
                  <a:ext uri="{FF2B5EF4-FFF2-40B4-BE49-F238E27FC236}">
                    <a16:creationId xmlns:a16="http://schemas.microsoft.com/office/drawing/2014/main" id="{C8FA860D-68F1-4E76-8C46-375DB1302EA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1086" y="4164150"/>
                <a:ext cx="454806" cy="568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Pismo odręczne 28">
                <a:extLst>
                  <a:ext uri="{FF2B5EF4-FFF2-40B4-BE49-F238E27FC236}">
                    <a16:creationId xmlns:a16="http://schemas.microsoft.com/office/drawing/2014/main" id="{CD6E3251-8E69-4175-BAF6-A1174BF07DE4}"/>
                  </a:ext>
                </a:extLst>
              </p14:cNvPr>
              <p14:cNvContentPartPr/>
              <p14:nvPr/>
            </p14:nvContentPartPr>
            <p14:xfrm>
              <a:off x="973994" y="4312919"/>
              <a:ext cx="333375" cy="447675"/>
            </p14:xfrm>
          </p:contentPart>
        </mc:Choice>
        <mc:Fallback xmlns="">
          <p:pic>
            <p:nvPicPr>
              <p:cNvPr id="29" name="Pismo odręczne 28">
                <a:extLst>
                  <a:ext uri="{FF2B5EF4-FFF2-40B4-BE49-F238E27FC236}">
                    <a16:creationId xmlns:a16="http://schemas.microsoft.com/office/drawing/2014/main" id="{CD6E3251-8E69-4175-BAF6-A1174BF07DE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55777" y="4294780"/>
                <a:ext cx="369445" cy="4835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Pismo odręczne 29">
                <a:extLst>
                  <a:ext uri="{FF2B5EF4-FFF2-40B4-BE49-F238E27FC236}">
                    <a16:creationId xmlns:a16="http://schemas.microsoft.com/office/drawing/2014/main" id="{6F9ECB15-920B-45FF-AAD2-ADDCB8CEDA3D}"/>
                  </a:ext>
                </a:extLst>
              </p14:cNvPr>
              <p14:cNvContentPartPr/>
              <p14:nvPr/>
            </p14:nvContentPartPr>
            <p14:xfrm>
              <a:off x="1386839" y="4353900"/>
              <a:ext cx="295275" cy="381000"/>
            </p14:xfrm>
          </p:contentPart>
        </mc:Choice>
        <mc:Fallback xmlns="">
          <p:pic>
            <p:nvPicPr>
              <p:cNvPr id="30" name="Pismo odręczne 29">
                <a:extLst>
                  <a:ext uri="{FF2B5EF4-FFF2-40B4-BE49-F238E27FC236}">
                    <a16:creationId xmlns:a16="http://schemas.microsoft.com/office/drawing/2014/main" id="{6F9ECB15-920B-45FF-AAD2-ADDCB8CEDA3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368590" y="4336063"/>
                <a:ext cx="331409" cy="416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Pismo odręczne 30">
                <a:extLst>
                  <a:ext uri="{FF2B5EF4-FFF2-40B4-BE49-F238E27FC236}">
                    <a16:creationId xmlns:a16="http://schemas.microsoft.com/office/drawing/2014/main" id="{CB40BE55-B8DD-4CD7-9AC2-2F31A3E81368}"/>
                  </a:ext>
                </a:extLst>
              </p14:cNvPr>
              <p14:cNvContentPartPr/>
              <p14:nvPr/>
            </p14:nvContentPartPr>
            <p14:xfrm>
              <a:off x="1859280" y="4277375"/>
              <a:ext cx="247649" cy="476250"/>
            </p14:xfrm>
          </p:contentPart>
        </mc:Choice>
        <mc:Fallback xmlns="">
          <p:pic>
            <p:nvPicPr>
              <p:cNvPr id="31" name="Pismo odręczne 30">
                <a:extLst>
                  <a:ext uri="{FF2B5EF4-FFF2-40B4-BE49-F238E27FC236}">
                    <a16:creationId xmlns:a16="http://schemas.microsoft.com/office/drawing/2014/main" id="{CB40BE55-B8DD-4CD7-9AC2-2F31A3E8136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41097" y="4259349"/>
                <a:ext cx="283651" cy="511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" name="Pismo odręczne 31">
                <a:extLst>
                  <a:ext uri="{FF2B5EF4-FFF2-40B4-BE49-F238E27FC236}">
                    <a16:creationId xmlns:a16="http://schemas.microsoft.com/office/drawing/2014/main" id="{8AD2F01A-8AB2-4DE2-842F-B76A240F27EE}"/>
                  </a:ext>
                </a:extLst>
              </p14:cNvPr>
              <p14:cNvContentPartPr/>
              <p14:nvPr/>
            </p14:nvContentPartPr>
            <p14:xfrm>
              <a:off x="1889760" y="4572000"/>
              <a:ext cx="209550" cy="19050"/>
            </p14:xfrm>
          </p:contentPart>
        </mc:Choice>
        <mc:Fallback xmlns="">
          <p:pic>
            <p:nvPicPr>
              <p:cNvPr id="32" name="Pismo odręczne 31">
                <a:extLst>
                  <a:ext uri="{FF2B5EF4-FFF2-40B4-BE49-F238E27FC236}">
                    <a16:creationId xmlns:a16="http://schemas.microsoft.com/office/drawing/2014/main" id="{8AD2F01A-8AB2-4DE2-842F-B76A240F27E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71971" y="3619500"/>
                <a:ext cx="244771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Pismo odręczne 32">
                <a:extLst>
                  <a:ext uri="{FF2B5EF4-FFF2-40B4-BE49-F238E27FC236}">
                    <a16:creationId xmlns:a16="http://schemas.microsoft.com/office/drawing/2014/main" id="{46CE3D20-9159-4F87-994C-3C54D36EFAAC}"/>
                  </a:ext>
                </a:extLst>
              </p14:cNvPr>
              <p14:cNvContentPartPr/>
              <p14:nvPr/>
            </p14:nvContentPartPr>
            <p14:xfrm>
              <a:off x="2270760" y="4175759"/>
              <a:ext cx="19050" cy="561975"/>
            </p14:xfrm>
          </p:contentPart>
        </mc:Choice>
        <mc:Fallback xmlns="">
          <p:pic>
            <p:nvPicPr>
              <p:cNvPr id="33" name="Pismo odręczne 32">
                <a:extLst>
                  <a:ext uri="{FF2B5EF4-FFF2-40B4-BE49-F238E27FC236}">
                    <a16:creationId xmlns:a16="http://schemas.microsoft.com/office/drawing/2014/main" id="{46CE3D20-9159-4F87-994C-3C54D36EFAA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50053" y="4157884"/>
                <a:ext cx="60049" cy="597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Pismo odręczne 33">
                <a:extLst>
                  <a:ext uri="{FF2B5EF4-FFF2-40B4-BE49-F238E27FC236}">
                    <a16:creationId xmlns:a16="http://schemas.microsoft.com/office/drawing/2014/main" id="{689B998D-E7A8-4C57-9C19-DAA4F7D448E0}"/>
                  </a:ext>
                </a:extLst>
              </p14:cNvPr>
              <p14:cNvContentPartPr/>
              <p14:nvPr/>
            </p14:nvContentPartPr>
            <p14:xfrm>
              <a:off x="2182023" y="4768112"/>
              <a:ext cx="114300" cy="76200"/>
            </p14:xfrm>
          </p:contentPart>
        </mc:Choice>
        <mc:Fallback xmlns="">
          <p:pic>
            <p:nvPicPr>
              <p:cNvPr id="34" name="Pismo odręczne 33">
                <a:extLst>
                  <a:ext uri="{FF2B5EF4-FFF2-40B4-BE49-F238E27FC236}">
                    <a16:creationId xmlns:a16="http://schemas.microsoft.com/office/drawing/2014/main" id="{689B998D-E7A8-4C57-9C19-DAA4F7D448E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163822" y="4751103"/>
                <a:ext cx="150337" cy="109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Pismo odręczne 34">
                <a:extLst>
                  <a:ext uri="{FF2B5EF4-FFF2-40B4-BE49-F238E27FC236}">
                    <a16:creationId xmlns:a16="http://schemas.microsoft.com/office/drawing/2014/main" id="{763DE410-9C90-4F2B-A232-165CBD4BEAFC}"/>
                  </a:ext>
                </a:extLst>
              </p14:cNvPr>
              <p14:cNvContentPartPr/>
              <p14:nvPr/>
            </p14:nvContentPartPr>
            <p14:xfrm>
              <a:off x="13685520" y="1950720"/>
              <a:ext cx="19050" cy="19050"/>
            </p14:xfrm>
          </p:contentPart>
        </mc:Choice>
        <mc:Fallback xmlns="">
          <p:pic>
            <p:nvPicPr>
              <p:cNvPr id="35" name="Pismo odręczne 34">
                <a:extLst>
                  <a:ext uri="{FF2B5EF4-FFF2-40B4-BE49-F238E27FC236}">
                    <a16:creationId xmlns:a16="http://schemas.microsoft.com/office/drawing/2014/main" id="{763DE410-9C90-4F2B-A232-165CBD4BEAF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733020" y="998220"/>
                <a:ext cx="1905000" cy="190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6619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3" descr="Obraz zawierający tekst, zegar&#10;&#10;Opis wygenerowany automatycznie">
            <a:extLst>
              <a:ext uri="{FF2B5EF4-FFF2-40B4-BE49-F238E27FC236}">
                <a16:creationId xmlns:a16="http://schemas.microsoft.com/office/drawing/2014/main" id="{01DD9360-C3FB-42D4-A1C2-E10B1DB85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017" y="965200"/>
            <a:ext cx="4334028" cy="2060298"/>
          </a:xfrm>
          <a:prstGeom prst="rect">
            <a:avLst/>
          </a:prstGeom>
        </p:spPr>
      </p:pic>
      <p:pic>
        <p:nvPicPr>
          <p:cNvPr id="4" name="Obraz 4">
            <a:hlinkClick r:id="" action="ppaction://media"/>
            <a:extLst>
              <a:ext uri="{FF2B5EF4-FFF2-40B4-BE49-F238E27FC236}">
                <a16:creationId xmlns:a16="http://schemas.microsoft.com/office/drawing/2014/main" id="{232093AC-379C-42F7-909B-8C01E420941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203555" y="692031"/>
            <a:ext cx="5277478" cy="2621014"/>
          </a:xfrm>
          <a:prstGeom prst="rect">
            <a:avLst/>
          </a:prstGeom>
        </p:spPr>
      </p:pic>
      <p:pic>
        <p:nvPicPr>
          <p:cNvPr id="2" name="Obraz 2">
            <a:extLst>
              <a:ext uri="{FF2B5EF4-FFF2-40B4-BE49-F238E27FC236}">
                <a16:creationId xmlns:a16="http://schemas.microsoft.com/office/drawing/2014/main" id="{61AA2A33-62EB-4029-AC21-0CE2D79BF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201" y="3867608"/>
            <a:ext cx="4733982" cy="1997576"/>
          </a:xfrm>
          <a:prstGeom prst="rect">
            <a:avLst/>
          </a:prstGeom>
        </p:spPr>
      </p:pic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A9D6F272-3DEE-47F4-876F-88486B7545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5332" y="4230390"/>
            <a:ext cx="4733982" cy="12720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Pismo odręczne 14">
                <a:extLst>
                  <a:ext uri="{FF2B5EF4-FFF2-40B4-BE49-F238E27FC236}">
                    <a16:creationId xmlns:a16="http://schemas.microsoft.com/office/drawing/2014/main" id="{1AEF770A-FC7C-4809-B115-4F42DBD64891}"/>
                  </a:ext>
                </a:extLst>
              </p14:cNvPr>
              <p14:cNvContentPartPr/>
              <p14:nvPr/>
            </p14:nvContentPartPr>
            <p14:xfrm>
              <a:off x="3379194" y="106724"/>
              <a:ext cx="714375" cy="495300"/>
            </p14:xfrm>
          </p:contentPart>
        </mc:Choice>
        <mc:Fallback xmlns="">
          <p:pic>
            <p:nvPicPr>
              <p:cNvPr id="15" name="Pismo odręczne 14">
                <a:extLst>
                  <a:ext uri="{FF2B5EF4-FFF2-40B4-BE49-F238E27FC236}">
                    <a16:creationId xmlns:a16="http://schemas.microsoft.com/office/drawing/2014/main" id="{1AEF770A-FC7C-4809-B115-4F42DBD6489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61218" y="88895"/>
                <a:ext cx="749968" cy="530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D155CEB2-3D60-4CD5-9F25-E933B36458B9}"/>
                  </a:ext>
                </a:extLst>
              </p14:cNvPr>
              <p14:cNvContentPartPr/>
              <p14:nvPr/>
            </p14:nvContentPartPr>
            <p14:xfrm>
              <a:off x="4185964" y="105509"/>
              <a:ext cx="657225" cy="542925"/>
            </p14:xfrm>
          </p:contentPart>
        </mc:Choice>
        <mc:Fallback xmlns=""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D155CEB2-3D60-4CD5-9F25-E933B36458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67898" y="87673"/>
                <a:ext cx="692995" cy="5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010B00B3-420E-424B-BD17-0484285288E0}"/>
                  </a:ext>
                </a:extLst>
              </p14:cNvPr>
              <p14:cNvContentPartPr/>
              <p14:nvPr/>
            </p14:nvContentPartPr>
            <p14:xfrm>
              <a:off x="4996032" y="44242"/>
              <a:ext cx="485775" cy="447675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010B00B3-420E-424B-BD17-0484285288E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78146" y="26349"/>
                <a:ext cx="521189" cy="4831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D3D05C63-6519-4EA0-AFF2-022B65E4C369}"/>
                  </a:ext>
                </a:extLst>
              </p14:cNvPr>
              <p14:cNvContentPartPr/>
              <p14:nvPr/>
            </p14:nvContentPartPr>
            <p14:xfrm>
              <a:off x="5071453" y="431074"/>
              <a:ext cx="47625" cy="400050"/>
            </p14:xfrm>
          </p:contentPart>
        </mc:Choice>
        <mc:Fallback xmlns=""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D3D05C63-6519-4EA0-AFF2-022B65E4C36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53549" y="413183"/>
                <a:ext cx="83075" cy="435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1316DB07-285B-4A40-AB48-D54888DE0992}"/>
                  </a:ext>
                </a:extLst>
              </p14:cNvPr>
              <p14:cNvContentPartPr/>
              <p14:nvPr/>
            </p14:nvContentPartPr>
            <p14:xfrm>
              <a:off x="5398387" y="57850"/>
              <a:ext cx="171450" cy="695325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1316DB07-285B-4A40-AB48-D54888DE099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80415" y="39911"/>
                <a:ext cx="207034" cy="730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80F20CD9-3570-42D4-9970-E20420E6A623}"/>
                  </a:ext>
                </a:extLst>
              </p14:cNvPr>
              <p14:cNvContentPartPr/>
              <p14:nvPr/>
            </p14:nvContentPartPr>
            <p14:xfrm>
              <a:off x="5507801" y="400188"/>
              <a:ext cx="276225" cy="19050"/>
            </p14:xfrm>
          </p:contentPart>
        </mc:Choice>
        <mc:Fallback xmlns=""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80F20CD9-3570-42D4-9970-E20420E6A62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89980" y="378540"/>
                <a:ext cx="311511" cy="61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C4C6C1BE-8AA6-49B5-93A1-0885489E82D9}"/>
                  </a:ext>
                </a:extLst>
              </p14:cNvPr>
              <p14:cNvContentPartPr/>
              <p14:nvPr/>
            </p14:nvContentPartPr>
            <p14:xfrm>
              <a:off x="5554455" y="-4354"/>
              <a:ext cx="400050" cy="66675"/>
            </p14:xfrm>
          </p:contentPart>
        </mc:Choice>
        <mc:Fallback xmlns=""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C4C6C1BE-8AA6-49B5-93A1-0885489E82D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536596" y="-23296"/>
                <a:ext cx="435412" cy="104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Pismo odręczne 11">
                <a:extLst>
                  <a:ext uri="{FF2B5EF4-FFF2-40B4-BE49-F238E27FC236}">
                    <a16:creationId xmlns:a16="http://schemas.microsoft.com/office/drawing/2014/main" id="{2F1D5977-1232-4207-ADD9-D09204ADEE2A}"/>
                  </a:ext>
                </a:extLst>
              </p14:cNvPr>
              <p14:cNvContentPartPr/>
              <p14:nvPr/>
            </p14:nvContentPartPr>
            <p14:xfrm>
              <a:off x="5832786" y="-5813"/>
              <a:ext cx="190500" cy="666750"/>
            </p14:xfrm>
          </p:contentPart>
        </mc:Choice>
        <mc:Fallback xmlns="">
          <p:pic>
            <p:nvPicPr>
              <p:cNvPr id="12" name="Pismo odręczne 11">
                <a:extLst>
                  <a:ext uri="{FF2B5EF4-FFF2-40B4-BE49-F238E27FC236}">
                    <a16:creationId xmlns:a16="http://schemas.microsoft.com/office/drawing/2014/main" id="{2F1D5977-1232-4207-ADD9-D09204ADEE2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14609" y="-23814"/>
                <a:ext cx="226491" cy="702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D9C512C0-4975-419A-B924-7C245E842894}"/>
                  </a:ext>
                </a:extLst>
              </p14:cNvPr>
              <p14:cNvContentPartPr/>
              <p14:nvPr/>
            </p14:nvContentPartPr>
            <p14:xfrm>
              <a:off x="5896579" y="-4887"/>
              <a:ext cx="323850" cy="342900"/>
            </p14:xfrm>
          </p:contentPart>
        </mc:Choice>
        <mc:Fallback xmlns=""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D9C512C0-4975-419A-B924-7C245E84289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78844" y="-22915"/>
                <a:ext cx="358966" cy="378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Pismo odręczne 13">
                <a:extLst>
                  <a:ext uri="{FF2B5EF4-FFF2-40B4-BE49-F238E27FC236}">
                    <a16:creationId xmlns:a16="http://schemas.microsoft.com/office/drawing/2014/main" id="{C9885BA8-823F-4FF9-8CBF-F391C46EA22D}"/>
                  </a:ext>
                </a:extLst>
              </p14:cNvPr>
              <p14:cNvContentPartPr/>
              <p14:nvPr/>
            </p14:nvContentPartPr>
            <p14:xfrm>
              <a:off x="5896579" y="196350"/>
              <a:ext cx="200025" cy="447675"/>
            </p14:xfrm>
          </p:contentPart>
        </mc:Choice>
        <mc:Fallback xmlns="">
          <p:pic>
            <p:nvPicPr>
              <p:cNvPr id="14" name="Pismo odręczne 13">
                <a:extLst>
                  <a:ext uri="{FF2B5EF4-FFF2-40B4-BE49-F238E27FC236}">
                    <a16:creationId xmlns:a16="http://schemas.microsoft.com/office/drawing/2014/main" id="{C9885BA8-823F-4FF9-8CBF-F391C46EA22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878846" y="178414"/>
                <a:ext cx="235136" cy="483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Pismo odręczne 15">
                <a:extLst>
                  <a:ext uri="{FF2B5EF4-FFF2-40B4-BE49-F238E27FC236}">
                    <a16:creationId xmlns:a16="http://schemas.microsoft.com/office/drawing/2014/main" id="{9F05841A-61F6-446B-8D56-4CD1122B473D}"/>
                  </a:ext>
                </a:extLst>
              </p14:cNvPr>
              <p14:cNvContentPartPr/>
              <p14:nvPr/>
            </p14:nvContentPartPr>
            <p14:xfrm>
              <a:off x="6549720" y="-72384"/>
              <a:ext cx="581025" cy="714375"/>
            </p14:xfrm>
          </p:contentPart>
        </mc:Choice>
        <mc:Fallback xmlns="">
          <p:pic>
            <p:nvPicPr>
              <p:cNvPr id="16" name="Pismo odręczne 15">
                <a:extLst>
                  <a:ext uri="{FF2B5EF4-FFF2-40B4-BE49-F238E27FC236}">
                    <a16:creationId xmlns:a16="http://schemas.microsoft.com/office/drawing/2014/main" id="{9F05841A-61F6-446B-8D56-4CD1122B473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31776" y="-90451"/>
                <a:ext cx="616554" cy="750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Pismo odręczne 16">
                <a:extLst>
                  <a:ext uri="{FF2B5EF4-FFF2-40B4-BE49-F238E27FC236}">
                    <a16:creationId xmlns:a16="http://schemas.microsoft.com/office/drawing/2014/main" id="{131BD0EE-4A55-46F9-8317-C4182491A3F9}"/>
                  </a:ext>
                </a:extLst>
              </p14:cNvPr>
              <p14:cNvContentPartPr/>
              <p14:nvPr/>
            </p14:nvContentPartPr>
            <p14:xfrm>
              <a:off x="6565271" y="271727"/>
              <a:ext cx="561975" cy="47625"/>
            </p14:xfrm>
          </p:contentPart>
        </mc:Choice>
        <mc:Fallback xmlns=""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id="{131BD0EE-4A55-46F9-8317-C4182491A3F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547236" y="252828"/>
                <a:ext cx="597685" cy="85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Pismo odręczne 17">
                <a:extLst>
                  <a:ext uri="{FF2B5EF4-FFF2-40B4-BE49-F238E27FC236}">
                    <a16:creationId xmlns:a16="http://schemas.microsoft.com/office/drawing/2014/main" id="{E5375D50-1F8F-47CE-9EBB-D228B170140D}"/>
                  </a:ext>
                </a:extLst>
              </p14:cNvPr>
              <p14:cNvContentPartPr/>
              <p14:nvPr/>
            </p14:nvContentPartPr>
            <p14:xfrm>
              <a:off x="7171761" y="85792"/>
              <a:ext cx="1047749" cy="66675"/>
            </p14:xfrm>
          </p:contentPart>
        </mc:Choice>
        <mc:Fallback xmlns="">
          <p:pic>
            <p:nvPicPr>
              <p:cNvPr id="18" name="Pismo odręczne 17">
                <a:extLst>
                  <a:ext uri="{FF2B5EF4-FFF2-40B4-BE49-F238E27FC236}">
                    <a16:creationId xmlns:a16="http://schemas.microsoft.com/office/drawing/2014/main" id="{E5375D50-1F8F-47CE-9EBB-D228B170140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153802" y="66850"/>
                <a:ext cx="1083309" cy="104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Pismo odręczne 18">
                <a:extLst>
                  <a:ext uri="{FF2B5EF4-FFF2-40B4-BE49-F238E27FC236}">
                    <a16:creationId xmlns:a16="http://schemas.microsoft.com/office/drawing/2014/main" id="{DC1080C9-3EF3-47A0-B589-B5718049C3F0}"/>
                  </a:ext>
                </a:extLst>
              </p14:cNvPr>
              <p14:cNvContentPartPr/>
              <p14:nvPr/>
            </p14:nvContentPartPr>
            <p14:xfrm>
              <a:off x="7544020" y="23588"/>
              <a:ext cx="76200" cy="561975"/>
            </p14:xfrm>
          </p:contentPart>
        </mc:Choice>
        <mc:Fallback xmlns="">
          <p:pic>
            <p:nvPicPr>
              <p:cNvPr id="19" name="Pismo odręczne 18">
                <a:extLst>
                  <a:ext uri="{FF2B5EF4-FFF2-40B4-BE49-F238E27FC236}">
                    <a16:creationId xmlns:a16="http://schemas.microsoft.com/office/drawing/2014/main" id="{DC1080C9-3EF3-47A0-B589-B5718049C3F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26623" y="5483"/>
                <a:ext cx="110647" cy="597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Pismo odręczne 19">
                <a:extLst>
                  <a:ext uri="{FF2B5EF4-FFF2-40B4-BE49-F238E27FC236}">
                    <a16:creationId xmlns:a16="http://schemas.microsoft.com/office/drawing/2014/main" id="{DABBB849-0BAB-423E-A336-07F852910ACC}"/>
                  </a:ext>
                </a:extLst>
              </p14:cNvPr>
              <p14:cNvContentPartPr/>
              <p14:nvPr/>
            </p14:nvContentPartPr>
            <p14:xfrm>
              <a:off x="8029244" y="-86870"/>
              <a:ext cx="485775" cy="685800"/>
            </p14:xfrm>
          </p:contentPart>
        </mc:Choice>
        <mc:Fallback xmlns="">
          <p:pic>
            <p:nvPicPr>
              <p:cNvPr id="20" name="Pismo odręczne 19">
                <a:extLst>
                  <a:ext uri="{FF2B5EF4-FFF2-40B4-BE49-F238E27FC236}">
                    <a16:creationId xmlns:a16="http://schemas.microsoft.com/office/drawing/2014/main" id="{DABBB849-0BAB-423E-A336-07F852910AC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011118" y="-104795"/>
                <a:ext cx="521664" cy="721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Pismo odręczne 20">
                <a:extLst>
                  <a:ext uri="{FF2B5EF4-FFF2-40B4-BE49-F238E27FC236}">
                    <a16:creationId xmlns:a16="http://schemas.microsoft.com/office/drawing/2014/main" id="{2BCF972E-38E9-4E45-8E77-F7213E544DFA}"/>
                  </a:ext>
                </a:extLst>
              </p14:cNvPr>
              <p14:cNvContentPartPr/>
              <p14:nvPr/>
            </p14:nvContentPartPr>
            <p14:xfrm>
              <a:off x="8135924" y="256368"/>
              <a:ext cx="104775" cy="19050"/>
            </p14:xfrm>
          </p:contentPart>
        </mc:Choice>
        <mc:Fallback xmlns="">
          <p:pic>
            <p:nvPicPr>
              <p:cNvPr id="21" name="Pismo odręczne 20">
                <a:extLst>
                  <a:ext uri="{FF2B5EF4-FFF2-40B4-BE49-F238E27FC236}">
                    <a16:creationId xmlns:a16="http://schemas.microsoft.com/office/drawing/2014/main" id="{2BCF972E-38E9-4E45-8E77-F7213E544DF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118105" y="-696132"/>
                <a:ext cx="140056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Pismo odręczne 21">
                <a:extLst>
                  <a:ext uri="{FF2B5EF4-FFF2-40B4-BE49-F238E27FC236}">
                    <a16:creationId xmlns:a16="http://schemas.microsoft.com/office/drawing/2014/main" id="{E55C6545-1388-4E19-87CA-C300C4B25E87}"/>
                  </a:ext>
                </a:extLst>
              </p14:cNvPr>
              <p14:cNvContentPartPr/>
              <p14:nvPr/>
            </p14:nvContentPartPr>
            <p14:xfrm>
              <a:off x="8387231" y="-85755"/>
              <a:ext cx="371475" cy="857250"/>
            </p14:xfrm>
          </p:contentPart>
        </mc:Choice>
        <mc:Fallback xmlns="">
          <p:pic>
            <p:nvPicPr>
              <p:cNvPr id="22" name="Pismo odręczne 21">
                <a:extLst>
                  <a:ext uri="{FF2B5EF4-FFF2-40B4-BE49-F238E27FC236}">
                    <a16:creationId xmlns:a16="http://schemas.microsoft.com/office/drawing/2014/main" id="{E55C6545-1388-4E19-87CA-C300C4B25E8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369198" y="-103764"/>
                <a:ext cx="407180" cy="892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Pismo odręczne 22">
                <a:extLst>
                  <a:ext uri="{FF2B5EF4-FFF2-40B4-BE49-F238E27FC236}">
                    <a16:creationId xmlns:a16="http://schemas.microsoft.com/office/drawing/2014/main" id="{77599985-F808-430D-824C-25B2BC83C67B}"/>
                  </a:ext>
                </a:extLst>
              </p14:cNvPr>
              <p14:cNvContentPartPr/>
              <p14:nvPr/>
            </p14:nvContentPartPr>
            <p14:xfrm>
              <a:off x="8726864" y="-39101"/>
              <a:ext cx="161925" cy="552450"/>
            </p14:xfrm>
          </p:contentPart>
        </mc:Choice>
        <mc:Fallback xmlns="">
          <p:pic>
            <p:nvPicPr>
              <p:cNvPr id="23" name="Pismo odręczne 22">
                <a:extLst>
                  <a:ext uri="{FF2B5EF4-FFF2-40B4-BE49-F238E27FC236}">
                    <a16:creationId xmlns:a16="http://schemas.microsoft.com/office/drawing/2014/main" id="{77599985-F808-430D-824C-25B2BC83C67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708912" y="-57108"/>
                <a:ext cx="197470" cy="588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Pismo odręczne 23">
                <a:extLst>
                  <a:ext uri="{FF2B5EF4-FFF2-40B4-BE49-F238E27FC236}">
                    <a16:creationId xmlns:a16="http://schemas.microsoft.com/office/drawing/2014/main" id="{6D318EB4-4140-4CC4-AE1F-E93B3B40D5AF}"/>
                  </a:ext>
                </a:extLst>
              </p14:cNvPr>
              <p14:cNvContentPartPr/>
              <p14:nvPr/>
            </p14:nvContentPartPr>
            <p14:xfrm>
              <a:off x="8509151" y="318493"/>
              <a:ext cx="514350" cy="28575"/>
            </p14:xfrm>
          </p:contentPart>
        </mc:Choice>
        <mc:Fallback xmlns="">
          <p:pic>
            <p:nvPicPr>
              <p:cNvPr id="24" name="Pismo odręczne 23">
                <a:extLst>
                  <a:ext uri="{FF2B5EF4-FFF2-40B4-BE49-F238E27FC236}">
                    <a16:creationId xmlns:a16="http://schemas.microsoft.com/office/drawing/2014/main" id="{6D318EB4-4140-4CC4-AE1F-E93B3B40D5A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491078" y="302440"/>
                <a:ext cx="550134" cy="60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Pismo odręczne 24">
                <a:extLst>
                  <a:ext uri="{FF2B5EF4-FFF2-40B4-BE49-F238E27FC236}">
                    <a16:creationId xmlns:a16="http://schemas.microsoft.com/office/drawing/2014/main" id="{3B0B3A5E-F539-4A7E-BCA3-1A9FDE109E55}"/>
                  </a:ext>
                </a:extLst>
              </p14:cNvPr>
              <p14:cNvContentPartPr/>
              <p14:nvPr/>
            </p14:nvContentPartPr>
            <p14:xfrm>
              <a:off x="8929755" y="69077"/>
              <a:ext cx="685800" cy="695325"/>
            </p14:xfrm>
          </p:contentPart>
        </mc:Choice>
        <mc:Fallback xmlns="">
          <p:pic>
            <p:nvPicPr>
              <p:cNvPr id="25" name="Pismo odręczne 24">
                <a:extLst>
                  <a:ext uri="{FF2B5EF4-FFF2-40B4-BE49-F238E27FC236}">
                    <a16:creationId xmlns:a16="http://schemas.microsoft.com/office/drawing/2014/main" id="{3B0B3A5E-F539-4A7E-BCA3-1A9FDE109E5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911698" y="51007"/>
                <a:ext cx="721553" cy="7311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Pismo odręczne 25">
                <a:extLst>
                  <a:ext uri="{FF2B5EF4-FFF2-40B4-BE49-F238E27FC236}">
                    <a16:creationId xmlns:a16="http://schemas.microsoft.com/office/drawing/2014/main" id="{2095A1F0-8824-4564-94F9-8D902699DCD1}"/>
                  </a:ext>
                </a:extLst>
              </p14:cNvPr>
              <p14:cNvContentPartPr/>
              <p14:nvPr/>
            </p14:nvContentPartPr>
            <p14:xfrm>
              <a:off x="9691026" y="-31957"/>
              <a:ext cx="514350" cy="790575"/>
            </p14:xfrm>
          </p:contentPart>
        </mc:Choice>
        <mc:Fallback xmlns="">
          <p:pic>
            <p:nvPicPr>
              <p:cNvPr id="26" name="Pismo odręczne 25">
                <a:extLst>
                  <a:ext uri="{FF2B5EF4-FFF2-40B4-BE49-F238E27FC236}">
                    <a16:creationId xmlns:a16="http://schemas.microsoft.com/office/drawing/2014/main" id="{2095A1F0-8824-4564-94F9-8D902699DCD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673117" y="-50023"/>
                <a:ext cx="549810" cy="826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Pismo odręczne 26">
                <a:extLst>
                  <a:ext uri="{FF2B5EF4-FFF2-40B4-BE49-F238E27FC236}">
                    <a16:creationId xmlns:a16="http://schemas.microsoft.com/office/drawing/2014/main" id="{F107A5D1-BA63-4547-B26E-2C7BCE6ADE45}"/>
                  </a:ext>
                </a:extLst>
              </p14:cNvPr>
              <p14:cNvContentPartPr/>
              <p14:nvPr/>
            </p14:nvContentPartPr>
            <p14:xfrm>
              <a:off x="10330742" y="38654"/>
              <a:ext cx="152400" cy="552450"/>
            </p14:xfrm>
          </p:contentPart>
        </mc:Choice>
        <mc:Fallback xmlns="">
          <p:pic>
            <p:nvPicPr>
              <p:cNvPr id="27" name="Pismo odręczne 26">
                <a:extLst>
                  <a:ext uri="{FF2B5EF4-FFF2-40B4-BE49-F238E27FC236}">
                    <a16:creationId xmlns:a16="http://schemas.microsoft.com/office/drawing/2014/main" id="{F107A5D1-BA63-4547-B26E-2C7BCE6ADE4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312897" y="20576"/>
                <a:ext cx="187734" cy="588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Pismo odręczne 27">
                <a:extLst>
                  <a:ext uri="{FF2B5EF4-FFF2-40B4-BE49-F238E27FC236}">
                    <a16:creationId xmlns:a16="http://schemas.microsoft.com/office/drawing/2014/main" id="{C452C1B1-E767-49A4-8C07-34BF116EC422}"/>
                  </a:ext>
                </a:extLst>
              </p14:cNvPr>
              <p14:cNvContentPartPr/>
              <p14:nvPr/>
            </p14:nvContentPartPr>
            <p14:xfrm>
              <a:off x="10437475" y="-8000"/>
              <a:ext cx="247649" cy="647700"/>
            </p14:xfrm>
          </p:contentPart>
        </mc:Choice>
        <mc:Fallback xmlns="">
          <p:pic>
            <p:nvPicPr>
              <p:cNvPr id="28" name="Pismo odręczne 27">
                <a:extLst>
                  <a:ext uri="{FF2B5EF4-FFF2-40B4-BE49-F238E27FC236}">
                    <a16:creationId xmlns:a16="http://schemas.microsoft.com/office/drawing/2014/main" id="{C452C1B1-E767-49A4-8C07-34BF116EC42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419786" y="-25972"/>
                <a:ext cx="282674" cy="6832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Pismo odręczne 28">
                <a:extLst>
                  <a:ext uri="{FF2B5EF4-FFF2-40B4-BE49-F238E27FC236}">
                    <a16:creationId xmlns:a16="http://schemas.microsoft.com/office/drawing/2014/main" id="{78066303-D78C-4919-A111-008678838A7C}"/>
                  </a:ext>
                </a:extLst>
              </p14:cNvPr>
              <p14:cNvContentPartPr/>
              <p14:nvPr/>
            </p14:nvContentPartPr>
            <p14:xfrm>
              <a:off x="10297520" y="271919"/>
              <a:ext cx="476250" cy="47625"/>
            </p14:xfrm>
          </p:contentPart>
        </mc:Choice>
        <mc:Fallback xmlns="">
          <p:pic>
            <p:nvPicPr>
              <p:cNvPr id="29" name="Pismo odręczne 28">
                <a:extLst>
                  <a:ext uri="{FF2B5EF4-FFF2-40B4-BE49-F238E27FC236}">
                    <a16:creationId xmlns:a16="http://schemas.microsoft.com/office/drawing/2014/main" id="{78066303-D78C-4919-A111-008678838A7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279683" y="254148"/>
                <a:ext cx="511567" cy="82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Pismo odręczne 29">
                <a:extLst>
                  <a:ext uri="{FF2B5EF4-FFF2-40B4-BE49-F238E27FC236}">
                    <a16:creationId xmlns:a16="http://schemas.microsoft.com/office/drawing/2014/main" id="{AE3F44DA-3907-4D6F-96B6-1175575289B5}"/>
                  </a:ext>
                </a:extLst>
              </p14:cNvPr>
              <p14:cNvContentPartPr/>
              <p14:nvPr/>
            </p14:nvContentPartPr>
            <p14:xfrm>
              <a:off x="10064253" y="6073591"/>
              <a:ext cx="266700" cy="495300"/>
            </p14:xfrm>
          </p:contentPart>
        </mc:Choice>
        <mc:Fallback xmlns="">
          <p:pic>
            <p:nvPicPr>
              <p:cNvPr id="30" name="Pismo odręczne 29">
                <a:extLst>
                  <a:ext uri="{FF2B5EF4-FFF2-40B4-BE49-F238E27FC236}">
                    <a16:creationId xmlns:a16="http://schemas.microsoft.com/office/drawing/2014/main" id="{AE3F44DA-3907-4D6F-96B6-1175575289B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046520" y="6055645"/>
                <a:ext cx="301811" cy="530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Pismo odręczne 30">
                <a:extLst>
                  <a:ext uri="{FF2B5EF4-FFF2-40B4-BE49-F238E27FC236}">
                    <a16:creationId xmlns:a16="http://schemas.microsoft.com/office/drawing/2014/main" id="{C51A4605-07F0-48B5-AF62-BB5DE7D86556}"/>
                  </a:ext>
                </a:extLst>
              </p14:cNvPr>
              <p14:cNvContentPartPr/>
              <p14:nvPr/>
            </p14:nvContentPartPr>
            <p14:xfrm>
              <a:off x="10404076" y="6320023"/>
              <a:ext cx="238124" cy="171450"/>
            </p14:xfrm>
          </p:contentPart>
        </mc:Choice>
        <mc:Fallback xmlns="">
          <p:pic>
            <p:nvPicPr>
              <p:cNvPr id="31" name="Pismo odręczne 30">
                <a:extLst>
                  <a:ext uri="{FF2B5EF4-FFF2-40B4-BE49-F238E27FC236}">
                    <a16:creationId xmlns:a16="http://schemas.microsoft.com/office/drawing/2014/main" id="{C51A4605-07F0-48B5-AF62-BB5DE7D8655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386036" y="6302201"/>
                <a:ext cx="273843" cy="206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Pismo odręczne 31">
                <a:extLst>
                  <a:ext uri="{FF2B5EF4-FFF2-40B4-BE49-F238E27FC236}">
                    <a16:creationId xmlns:a16="http://schemas.microsoft.com/office/drawing/2014/main" id="{BB7DDA6A-BB94-4C2A-B97E-4BC81ECA5E37}"/>
                  </a:ext>
                </a:extLst>
              </p14:cNvPr>
              <p14:cNvContentPartPr/>
              <p14:nvPr/>
            </p14:nvContentPartPr>
            <p14:xfrm>
              <a:off x="10670741" y="6279862"/>
              <a:ext cx="1104900" cy="381000"/>
            </p14:xfrm>
          </p:contentPart>
        </mc:Choice>
        <mc:Fallback xmlns="">
          <p:pic>
            <p:nvPicPr>
              <p:cNvPr id="32" name="Pismo odręczne 31">
                <a:extLst>
                  <a:ext uri="{FF2B5EF4-FFF2-40B4-BE49-F238E27FC236}">
                    <a16:creationId xmlns:a16="http://schemas.microsoft.com/office/drawing/2014/main" id="{BB7DDA6A-BB94-4C2A-B97E-4BC81ECA5E3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652734" y="6261822"/>
                <a:ext cx="1140554" cy="4167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Pismo odręczne 32">
                <a:extLst>
                  <a:ext uri="{FF2B5EF4-FFF2-40B4-BE49-F238E27FC236}">
                    <a16:creationId xmlns:a16="http://schemas.microsoft.com/office/drawing/2014/main" id="{8FD88CDA-0765-4089-891D-24E8458E01C5}"/>
                  </a:ext>
                </a:extLst>
              </p14:cNvPr>
              <p14:cNvContentPartPr/>
              <p14:nvPr/>
            </p14:nvContentPartPr>
            <p14:xfrm>
              <a:off x="11728210" y="6042078"/>
              <a:ext cx="114300" cy="361950"/>
            </p14:xfrm>
          </p:contentPart>
        </mc:Choice>
        <mc:Fallback xmlns="">
          <p:pic>
            <p:nvPicPr>
              <p:cNvPr id="33" name="Pismo odręczne 32">
                <a:extLst>
                  <a:ext uri="{FF2B5EF4-FFF2-40B4-BE49-F238E27FC236}">
                    <a16:creationId xmlns:a16="http://schemas.microsoft.com/office/drawing/2014/main" id="{8FD88CDA-0765-4089-891D-24E8458E01C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1710462" y="6024106"/>
                <a:ext cx="149442" cy="397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Pismo odręczne 33">
                <a:extLst>
                  <a:ext uri="{FF2B5EF4-FFF2-40B4-BE49-F238E27FC236}">
                    <a16:creationId xmlns:a16="http://schemas.microsoft.com/office/drawing/2014/main" id="{DE2489CC-A77A-4C64-A7BA-4A99376CC464}"/>
                  </a:ext>
                </a:extLst>
              </p14:cNvPr>
              <p14:cNvContentPartPr/>
              <p14:nvPr/>
            </p14:nvContentPartPr>
            <p14:xfrm>
              <a:off x="11769733" y="5689196"/>
              <a:ext cx="47625" cy="57150"/>
            </p14:xfrm>
          </p:contentPart>
        </mc:Choice>
        <mc:Fallback xmlns="">
          <p:pic>
            <p:nvPicPr>
              <p:cNvPr id="34" name="Pismo odręczne 33">
                <a:extLst>
                  <a:ext uri="{FF2B5EF4-FFF2-40B4-BE49-F238E27FC236}">
                    <a16:creationId xmlns:a16="http://schemas.microsoft.com/office/drawing/2014/main" id="{DE2489CC-A77A-4C64-A7BA-4A99376CC46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1749889" y="5669624"/>
                <a:ext cx="86916" cy="95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Pismo odręczne 34">
                <a:extLst>
                  <a:ext uri="{FF2B5EF4-FFF2-40B4-BE49-F238E27FC236}">
                    <a16:creationId xmlns:a16="http://schemas.microsoft.com/office/drawing/2014/main" id="{298A49EA-B76A-4790-9442-C2A6DF32FF02}"/>
                  </a:ext>
                </a:extLst>
              </p14:cNvPr>
              <p14:cNvContentPartPr/>
              <p14:nvPr/>
            </p14:nvContentPartPr>
            <p14:xfrm>
              <a:off x="9406125" y="6396397"/>
              <a:ext cx="142875" cy="123825"/>
            </p14:xfrm>
          </p:contentPart>
        </mc:Choice>
        <mc:Fallback xmlns="">
          <p:pic>
            <p:nvPicPr>
              <p:cNvPr id="35" name="Pismo odręczne 34">
                <a:extLst>
                  <a:ext uri="{FF2B5EF4-FFF2-40B4-BE49-F238E27FC236}">
                    <a16:creationId xmlns:a16="http://schemas.microsoft.com/office/drawing/2014/main" id="{298A49EA-B76A-4790-9442-C2A6DF32FF0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388573" y="6379055"/>
                <a:ext cx="177628" cy="1581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6" name="Pismo odręczne 35">
                <a:extLst>
                  <a:ext uri="{FF2B5EF4-FFF2-40B4-BE49-F238E27FC236}">
                    <a16:creationId xmlns:a16="http://schemas.microsoft.com/office/drawing/2014/main" id="{6B74C419-580C-44A7-BED7-BE9D19E18C62}"/>
                  </a:ext>
                </a:extLst>
              </p14:cNvPr>
              <p14:cNvContentPartPr/>
              <p14:nvPr/>
            </p14:nvContentPartPr>
            <p14:xfrm>
              <a:off x="9352448" y="6034811"/>
              <a:ext cx="209550" cy="95250"/>
            </p14:xfrm>
          </p:contentPart>
        </mc:Choice>
        <mc:Fallback xmlns="">
          <p:pic>
            <p:nvPicPr>
              <p:cNvPr id="36" name="Pismo odręczne 35">
                <a:extLst>
                  <a:ext uri="{FF2B5EF4-FFF2-40B4-BE49-F238E27FC236}">
                    <a16:creationId xmlns:a16="http://schemas.microsoft.com/office/drawing/2014/main" id="{6B74C419-580C-44A7-BED7-BE9D19E18C6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334868" y="6017680"/>
                <a:ext cx="244358" cy="129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7" name="Pismo odręczne 36">
                <a:extLst>
                  <a:ext uri="{FF2B5EF4-FFF2-40B4-BE49-F238E27FC236}">
                    <a16:creationId xmlns:a16="http://schemas.microsoft.com/office/drawing/2014/main" id="{D5EB3101-9939-41A7-9C76-6DB1FA5E9048}"/>
                  </a:ext>
                </a:extLst>
              </p14:cNvPr>
              <p14:cNvContentPartPr/>
              <p14:nvPr/>
            </p14:nvContentPartPr>
            <p14:xfrm>
              <a:off x="9608590" y="5844793"/>
              <a:ext cx="114300" cy="628650"/>
            </p14:xfrm>
          </p:contentPart>
        </mc:Choice>
        <mc:Fallback xmlns="">
          <p:pic>
            <p:nvPicPr>
              <p:cNvPr id="37" name="Pismo odręczne 36">
                <a:extLst>
                  <a:ext uri="{FF2B5EF4-FFF2-40B4-BE49-F238E27FC236}">
                    <a16:creationId xmlns:a16="http://schemas.microsoft.com/office/drawing/2014/main" id="{D5EB3101-9939-41A7-9C76-6DB1FA5E904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590618" y="5826893"/>
                <a:ext cx="149884" cy="66409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0033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extBox 5">
            <a:extLst>
              <a:ext uri="{FF2B5EF4-FFF2-40B4-BE49-F238E27FC236}">
                <a16:creationId xmlns:a16="http://schemas.microsoft.com/office/drawing/2014/main" id="{70C6BFC1-2C88-4E21-AA22-9DFCFA5856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6958876"/>
              </p:ext>
            </p:extLst>
          </p:nvPr>
        </p:nvGraphicFramePr>
        <p:xfrm>
          <a:off x="5078476" y="2159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3" name="Picture 33">
            <a:extLst>
              <a:ext uri="{FF2B5EF4-FFF2-40B4-BE49-F238E27FC236}">
                <a16:creationId xmlns:a16="http://schemas.microsoft.com/office/drawing/2014/main" id="{5AD7FA35-FCB5-401D-A59D-4321DE2836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974" y="411890"/>
            <a:ext cx="2743200" cy="1722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DC35F97-EA99-4925-93DB-E18F5BFE0CA6}"/>
              </a:ext>
            </a:extLst>
          </p:cNvPr>
          <p:cNvSpPr txBox="1"/>
          <p:nvPr/>
        </p:nvSpPr>
        <p:spPr>
          <a:xfrm>
            <a:off x="81280" y="4135120"/>
            <a:ext cx="32207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i="1">
              <a:latin typeface="Calibri"/>
              <a:cs typeface="Calibri"/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59FBA5E6-B972-4642-8610-8E3DED694964}"/>
              </a:ext>
            </a:extLst>
          </p:cNvPr>
          <p:cNvSpPr/>
          <p:nvPr/>
        </p:nvSpPr>
        <p:spPr>
          <a:xfrm>
            <a:off x="638175" y="4286250"/>
            <a:ext cx="2952750" cy="22479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8ED30C6-08FB-42AA-8595-2703C19BD819}"/>
              </a:ext>
            </a:extLst>
          </p:cNvPr>
          <p:cNvSpPr txBox="1"/>
          <p:nvPr/>
        </p:nvSpPr>
        <p:spPr>
          <a:xfrm>
            <a:off x="1171575" y="4505325"/>
            <a:ext cx="213360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/>
              <a:t>To zdanie jest zakodowane.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po zakodowaniu rot13 wygląda następująco:</a:t>
            </a:r>
          </a:p>
          <a:p>
            <a:r>
              <a:rPr lang="en-US" i="1"/>
              <a:t>Gb mqnavr wrfg mnxbqbjnar.</a:t>
            </a:r>
            <a:endParaRPr lang="en-US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81BB6C66-6CD8-4F61-A6B6-1F46C77D9C32}"/>
              </a:ext>
            </a:extLst>
          </p:cNvPr>
          <p:cNvSpPr/>
          <p:nvPr/>
        </p:nvSpPr>
        <p:spPr>
          <a:xfrm>
            <a:off x="4324350" y="4857750"/>
            <a:ext cx="7743825" cy="210502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F479D78-F882-42F4-94E5-063F7AF4CBBF}"/>
              </a:ext>
            </a:extLst>
          </p:cNvPr>
          <p:cNvSpPr txBox="1"/>
          <p:nvPr/>
        </p:nvSpPr>
        <p:spPr>
          <a:xfrm>
            <a:off x="4838700" y="4933950"/>
            <a:ext cx="643890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Dla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niektórych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wyrażeń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kodowanie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ROT13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nie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spełnia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swojego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zadania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,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ponieważ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zakodowane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słowa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przybierają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formę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innych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słów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w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tekście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oryginalnym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(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niezakodowanym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). W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skrajnym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przypadku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może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dojść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jedynie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do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zamiany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słów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miejscami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.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Przykładowo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w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języku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polskim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tekst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"ten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hejnal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urwany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gra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" po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zakodowaniu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ma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postać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"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gra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urwany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202122"/>
                </a:solidFill>
                <a:latin typeface="Arial"/>
                <a:cs typeface="Arial"/>
              </a:rPr>
              <a:t>hejnal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 ten".</a:t>
            </a:r>
            <a:endParaRPr lang="en-US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C55E1EF-641B-4B4B-BD7C-1A3273247B9F}"/>
              </a:ext>
            </a:extLst>
          </p:cNvPr>
          <p:cNvSpPr txBox="1"/>
          <p:nvPr/>
        </p:nvSpPr>
        <p:spPr>
          <a:xfrm>
            <a:off x="85725" y="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Patryk Ratajczyk</a:t>
            </a:r>
          </a:p>
        </p:txBody>
      </p:sp>
    </p:spTree>
    <p:extLst>
      <p:ext uri="{BB962C8B-B14F-4D97-AF65-F5344CB8AC3E}">
        <p14:creationId xmlns:p14="http://schemas.microsoft.com/office/powerpoint/2010/main" val="3379418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3">
            <a:extLst>
              <a:ext uri="{FF2B5EF4-FFF2-40B4-BE49-F238E27FC236}">
                <a16:creationId xmlns:a16="http://schemas.microsoft.com/office/drawing/2014/main" id="{23707614-488B-443D-BC81-468C98DC50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</a:blip>
          <a:srcRect/>
          <a:stretch/>
        </p:blipFill>
        <p:spPr>
          <a:xfrm>
            <a:off x="20" y="-27868"/>
            <a:ext cx="12191980" cy="68579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Pismo odręczne 17">
                <a:extLst>
                  <a:ext uri="{FF2B5EF4-FFF2-40B4-BE49-F238E27FC236}">
                    <a16:creationId xmlns:a16="http://schemas.microsoft.com/office/drawing/2014/main" id="{5C2ADACE-6EF0-47F7-9E8C-5103D869D3EB}"/>
                  </a:ext>
                </a:extLst>
              </p14:cNvPr>
              <p14:cNvContentPartPr/>
              <p14:nvPr/>
            </p14:nvContentPartPr>
            <p14:xfrm>
              <a:off x="417376" y="28157"/>
              <a:ext cx="542925" cy="638175"/>
            </p14:xfrm>
          </p:contentPart>
        </mc:Choice>
        <mc:Fallback xmlns="">
          <p:pic>
            <p:nvPicPr>
              <p:cNvPr id="18" name="Pismo odręczne 17">
                <a:extLst>
                  <a:ext uri="{FF2B5EF4-FFF2-40B4-BE49-F238E27FC236}">
                    <a16:creationId xmlns:a16="http://schemas.microsoft.com/office/drawing/2014/main" id="{5C2ADACE-6EF0-47F7-9E8C-5103D869D3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9386" y="10099"/>
                <a:ext cx="578544" cy="673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Pismo odręczne 18">
                <a:extLst>
                  <a:ext uri="{FF2B5EF4-FFF2-40B4-BE49-F238E27FC236}">
                    <a16:creationId xmlns:a16="http://schemas.microsoft.com/office/drawing/2014/main" id="{365A3D8E-8ECC-485C-B2E1-669683DD19C8}"/>
                  </a:ext>
                </a:extLst>
              </p14:cNvPr>
              <p14:cNvContentPartPr/>
              <p14:nvPr/>
            </p14:nvContentPartPr>
            <p14:xfrm>
              <a:off x="909483" y="339607"/>
              <a:ext cx="409575" cy="323850"/>
            </p14:xfrm>
          </p:contentPart>
        </mc:Choice>
        <mc:Fallback xmlns="">
          <p:pic>
            <p:nvPicPr>
              <p:cNvPr id="19" name="Pismo odręczne 18">
                <a:extLst>
                  <a:ext uri="{FF2B5EF4-FFF2-40B4-BE49-F238E27FC236}">
                    <a16:creationId xmlns:a16="http://schemas.microsoft.com/office/drawing/2014/main" id="{365A3D8E-8ECC-485C-B2E1-669683DD19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1706" y="321675"/>
                <a:ext cx="444773" cy="359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Pismo odręczne 19">
                <a:extLst>
                  <a:ext uri="{FF2B5EF4-FFF2-40B4-BE49-F238E27FC236}">
                    <a16:creationId xmlns:a16="http://schemas.microsoft.com/office/drawing/2014/main" id="{33ED4EAF-5D9C-4D9F-AC44-9DF514E42585}"/>
                  </a:ext>
                </a:extLst>
              </p14:cNvPr>
              <p14:cNvContentPartPr/>
              <p14:nvPr/>
            </p14:nvContentPartPr>
            <p14:xfrm>
              <a:off x="1320082" y="68737"/>
              <a:ext cx="895350" cy="552449"/>
            </p14:xfrm>
          </p:contentPart>
        </mc:Choice>
        <mc:Fallback xmlns="">
          <p:pic>
            <p:nvPicPr>
              <p:cNvPr id="20" name="Pismo odręczne 19">
                <a:extLst>
                  <a:ext uri="{FF2B5EF4-FFF2-40B4-BE49-F238E27FC236}">
                    <a16:creationId xmlns:a16="http://schemas.microsoft.com/office/drawing/2014/main" id="{33ED4EAF-5D9C-4D9F-AC44-9DF514E4258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02096" y="50765"/>
                <a:ext cx="930963" cy="588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Pismo odręczne 20">
                <a:extLst>
                  <a:ext uri="{FF2B5EF4-FFF2-40B4-BE49-F238E27FC236}">
                    <a16:creationId xmlns:a16="http://schemas.microsoft.com/office/drawing/2014/main" id="{6E13A5F7-6AFD-4390-9C65-A35703FC8A2D}"/>
                  </a:ext>
                </a:extLst>
              </p14:cNvPr>
              <p14:cNvContentPartPr/>
              <p14:nvPr/>
            </p14:nvContentPartPr>
            <p14:xfrm>
              <a:off x="2554766" y="109909"/>
              <a:ext cx="495300" cy="533400"/>
            </p14:xfrm>
          </p:contentPart>
        </mc:Choice>
        <mc:Fallback xmlns="">
          <p:pic>
            <p:nvPicPr>
              <p:cNvPr id="21" name="Pismo odręczne 20">
                <a:extLst>
                  <a:ext uri="{FF2B5EF4-FFF2-40B4-BE49-F238E27FC236}">
                    <a16:creationId xmlns:a16="http://schemas.microsoft.com/office/drawing/2014/main" id="{6E13A5F7-6AFD-4390-9C65-A35703FC8A2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36663" y="91828"/>
                <a:ext cx="531144" cy="5692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Pismo odręczne 21">
                <a:extLst>
                  <a:ext uri="{FF2B5EF4-FFF2-40B4-BE49-F238E27FC236}">
                    <a16:creationId xmlns:a16="http://schemas.microsoft.com/office/drawing/2014/main" id="{8D41D43C-3A80-44CA-A4EF-F827E05A62FB}"/>
                  </a:ext>
                </a:extLst>
              </p14:cNvPr>
              <p14:cNvContentPartPr/>
              <p14:nvPr/>
            </p14:nvContentPartPr>
            <p14:xfrm>
              <a:off x="3060294" y="553731"/>
              <a:ext cx="57149" cy="66675"/>
            </p14:xfrm>
          </p:contentPart>
        </mc:Choice>
        <mc:Fallback xmlns="">
          <p:pic>
            <p:nvPicPr>
              <p:cNvPr id="22" name="Pismo odręczne 21">
                <a:extLst>
                  <a:ext uri="{FF2B5EF4-FFF2-40B4-BE49-F238E27FC236}">
                    <a16:creationId xmlns:a16="http://schemas.microsoft.com/office/drawing/2014/main" id="{8D41D43C-3A80-44CA-A4EF-F827E05A62F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43584" y="535711"/>
                <a:ext cx="90235" cy="10235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2533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3898D41-1314-4CA6-8C58-77AA15009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5727" y="1312278"/>
            <a:ext cx="6766273" cy="5545722"/>
          </a:xfrm>
          <a:custGeom>
            <a:avLst/>
            <a:gdLst>
              <a:gd name="connsiteX0" fmla="*/ 4280937 w 6766273"/>
              <a:gd name="connsiteY0" fmla="*/ 0 h 5545722"/>
              <a:gd name="connsiteX1" fmla="*/ 6674449 w 6766273"/>
              <a:gd name="connsiteY1" fmla="*/ 731117 h 5545722"/>
              <a:gd name="connsiteX2" fmla="*/ 6766273 w 6766273"/>
              <a:gd name="connsiteY2" fmla="*/ 796414 h 5545722"/>
              <a:gd name="connsiteX3" fmla="*/ 6766273 w 6766273"/>
              <a:gd name="connsiteY3" fmla="*/ 5545722 h 5545722"/>
              <a:gd name="connsiteX4" fmla="*/ 190124 w 6766273"/>
              <a:gd name="connsiteY4" fmla="*/ 5545722 h 5545722"/>
              <a:gd name="connsiteX5" fmla="*/ 134775 w 6766273"/>
              <a:gd name="connsiteY5" fmla="*/ 5350810 h 5545722"/>
              <a:gd name="connsiteX6" fmla="*/ 0 w 6766273"/>
              <a:gd name="connsiteY6" fmla="*/ 4280937 h 5545722"/>
              <a:gd name="connsiteX7" fmla="*/ 4280937 w 6766273"/>
              <a:gd name="connsiteY7" fmla="*/ 0 h 554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66273" h="5545722">
                <a:moveTo>
                  <a:pt x="4280937" y="0"/>
                </a:moveTo>
                <a:cubicBezTo>
                  <a:pt x="5167548" y="0"/>
                  <a:pt x="5991207" y="269527"/>
                  <a:pt x="6674449" y="731117"/>
                </a:cubicBezTo>
                <a:lnTo>
                  <a:pt x="6766273" y="796414"/>
                </a:lnTo>
                <a:lnTo>
                  <a:pt x="6766273" y="5545722"/>
                </a:lnTo>
                <a:lnTo>
                  <a:pt x="190124" y="5545722"/>
                </a:lnTo>
                <a:lnTo>
                  <a:pt x="134775" y="5350810"/>
                </a:lnTo>
                <a:cubicBezTo>
                  <a:pt x="46793" y="5008850"/>
                  <a:pt x="0" y="4650358"/>
                  <a:pt x="0" y="4280937"/>
                </a:cubicBezTo>
                <a:cubicBezTo>
                  <a:pt x="0" y="1916641"/>
                  <a:pt x="1916641" y="0"/>
                  <a:pt x="4280937" y="0"/>
                </a:cubicBezTo>
                <a:close/>
              </a:path>
            </a:pathLst>
          </a:cu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miter lim="800000"/>
          </a:ln>
          <a:effectLst>
            <a:outerShdw blurRad="254000" algn="tl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6D0D5C6-1FB2-4DC5-9FF4-B42377830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65" y="444565"/>
            <a:ext cx="5000062" cy="4787972"/>
          </a:xfrm>
          <a:custGeom>
            <a:avLst/>
            <a:gdLst>
              <a:gd name="connsiteX0" fmla="*/ 2500031 w 5000062"/>
              <a:gd name="connsiteY0" fmla="*/ 0 h 4787972"/>
              <a:gd name="connsiteX1" fmla="*/ 5000062 w 5000062"/>
              <a:gd name="connsiteY1" fmla="*/ 2393986 h 4787972"/>
              <a:gd name="connsiteX2" fmla="*/ 2500031 w 5000062"/>
              <a:gd name="connsiteY2" fmla="*/ 4787972 h 4787972"/>
              <a:gd name="connsiteX3" fmla="*/ 0 w 5000062"/>
              <a:gd name="connsiteY3" fmla="*/ 2393986 h 4787972"/>
              <a:gd name="connsiteX4" fmla="*/ 2500031 w 5000062"/>
              <a:gd name="connsiteY4" fmla="*/ 0 h 478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0062" h="4787972">
                <a:moveTo>
                  <a:pt x="2500031" y="0"/>
                </a:moveTo>
                <a:cubicBezTo>
                  <a:pt x="3880760" y="0"/>
                  <a:pt x="5000062" y="1071825"/>
                  <a:pt x="5000062" y="2393986"/>
                </a:cubicBezTo>
                <a:cubicBezTo>
                  <a:pt x="5000062" y="3716148"/>
                  <a:pt x="3880760" y="4787972"/>
                  <a:pt x="2500031" y="4787972"/>
                </a:cubicBezTo>
                <a:cubicBezTo>
                  <a:pt x="1119303" y="4787972"/>
                  <a:pt x="0" y="3716148"/>
                  <a:pt x="0" y="2393986"/>
                </a:cubicBezTo>
                <a:cubicBezTo>
                  <a:pt x="0" y="1071825"/>
                  <a:pt x="1119303" y="0"/>
                  <a:pt x="2500031" y="0"/>
                </a:cubicBezTo>
                <a:close/>
              </a:path>
            </a:pathLst>
          </a:cu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miter lim="800000"/>
          </a:ln>
          <a:effectLst>
            <a:outerShdw blurRad="254000" algn="tl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F2C8A0C-3CFD-45CC-8838-269201EA59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84" r="14607" b="-3"/>
          <a:stretch/>
        </p:blipFill>
        <p:spPr>
          <a:xfrm>
            <a:off x="1458440" y="1333574"/>
            <a:ext cx="3168959" cy="303453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EDF785C-6925-4924-8148-318A4B5EC3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397" r="11953" b="-2"/>
          <a:stretch/>
        </p:blipFill>
        <p:spPr>
          <a:xfrm>
            <a:off x="7203190" y="2777320"/>
            <a:ext cx="4381319" cy="35910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DDFA1A-AEAD-4912-A5AE-A0A7217FE779}"/>
              </a:ext>
            </a:extLst>
          </p:cNvPr>
          <p:cNvSpPr txBox="1"/>
          <p:nvPr/>
        </p:nvSpPr>
        <p:spPr>
          <a:xfrm>
            <a:off x="38100" y="2571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Patryk Ratajczyk</a:t>
            </a:r>
          </a:p>
        </p:txBody>
      </p:sp>
    </p:spTree>
    <p:extLst>
      <p:ext uri="{BB962C8B-B14F-4D97-AF65-F5344CB8AC3E}">
        <p14:creationId xmlns:p14="http://schemas.microsoft.com/office/powerpoint/2010/main" val="2875900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bg1">
                <a:shade val="96000"/>
                <a:satMod val="160000"/>
                <a:lumMod val="100000"/>
              </a:schemeClr>
            </a:gs>
          </a:gsLst>
          <a:lin ang="474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D883B2A9-7ABA-4912-9DCE-6B6110DBC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49" y="1328014"/>
            <a:ext cx="10248714" cy="42019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Pismo odręczne 2">
                <a:extLst>
                  <a:ext uri="{FF2B5EF4-FFF2-40B4-BE49-F238E27FC236}">
                    <a16:creationId xmlns:a16="http://schemas.microsoft.com/office/drawing/2014/main" id="{3568AC3D-0871-44E5-9FC1-8ADCC10F4C6E}"/>
                  </a:ext>
                </a:extLst>
              </p14:cNvPr>
              <p14:cNvContentPartPr/>
              <p14:nvPr/>
            </p14:nvContentPartPr>
            <p14:xfrm>
              <a:off x="9167724" y="5974514"/>
              <a:ext cx="923924" cy="714375"/>
            </p14:xfrm>
          </p:contentPart>
        </mc:Choice>
        <mc:Fallback xmlns="">
          <p:pic>
            <p:nvPicPr>
              <p:cNvPr id="3" name="Pismo odręczne 2">
                <a:extLst>
                  <a:ext uri="{FF2B5EF4-FFF2-40B4-BE49-F238E27FC236}">
                    <a16:creationId xmlns:a16="http://schemas.microsoft.com/office/drawing/2014/main" id="{3568AC3D-0871-44E5-9FC1-8ADCC10F4C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9707" y="5956483"/>
                <a:ext cx="959598" cy="750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Pismo odręczne 3">
                <a:extLst>
                  <a:ext uri="{FF2B5EF4-FFF2-40B4-BE49-F238E27FC236}">
                    <a16:creationId xmlns:a16="http://schemas.microsoft.com/office/drawing/2014/main" id="{22A1F643-E311-4819-A3C5-B7724A433745}"/>
                  </a:ext>
                </a:extLst>
              </p14:cNvPr>
              <p14:cNvContentPartPr/>
              <p14:nvPr/>
            </p14:nvContentPartPr>
            <p14:xfrm>
              <a:off x="10054601" y="6357180"/>
              <a:ext cx="600075" cy="295275"/>
            </p14:xfrm>
          </p:contentPart>
        </mc:Choice>
        <mc:Fallback xmlns="">
          <p:pic>
            <p:nvPicPr>
              <p:cNvPr id="4" name="Pismo odręczne 3">
                <a:extLst>
                  <a:ext uri="{FF2B5EF4-FFF2-40B4-BE49-F238E27FC236}">
                    <a16:creationId xmlns:a16="http://schemas.microsoft.com/office/drawing/2014/main" id="{22A1F643-E311-4819-A3C5-B7724A43374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36752" y="6339131"/>
                <a:ext cx="635416" cy="331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75DF43EA-25AA-4004-8B8F-B715C22A81CD}"/>
                  </a:ext>
                </a:extLst>
              </p14:cNvPr>
              <p14:cNvContentPartPr/>
              <p14:nvPr/>
            </p14:nvContentPartPr>
            <p14:xfrm>
              <a:off x="10630957" y="6376718"/>
              <a:ext cx="219075" cy="238125"/>
            </p14:xfrm>
          </p:contentPart>
        </mc:Choice>
        <mc:Fallback xmlns=""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75DF43EA-25AA-4004-8B8F-B715C22A81C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13261" y="6358706"/>
                <a:ext cx="254113" cy="273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4A403E67-3B0C-49A4-87F8-6B03F4760BC8}"/>
                  </a:ext>
                </a:extLst>
              </p14:cNvPr>
              <p14:cNvContentPartPr/>
              <p14:nvPr/>
            </p14:nvContentPartPr>
            <p14:xfrm>
              <a:off x="10851351" y="6489289"/>
              <a:ext cx="171450" cy="200025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4A403E67-3B0C-49A4-87F8-6B03F4760BC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833189" y="6471105"/>
                <a:ext cx="207411" cy="236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CEDB1D6B-98F7-4299-B0DC-824474252E74}"/>
                  </a:ext>
                </a:extLst>
              </p14:cNvPr>
              <p14:cNvContentPartPr/>
              <p14:nvPr/>
            </p14:nvContentPartPr>
            <p14:xfrm>
              <a:off x="10544686" y="6035502"/>
              <a:ext cx="95250" cy="104775"/>
            </p14:xfrm>
          </p:contentPart>
        </mc:Choice>
        <mc:Fallback xmlns=""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CEDB1D6B-98F7-4299-B0DC-824474252E7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527431" y="6017437"/>
                <a:ext cx="129416" cy="14054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3926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Application>Microsoft Office PowerPoint</Application>
  <PresentationFormat>Panoramiczny</PresentationFormat>
  <Slides>10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Celestial</vt:lpstr>
      <vt:lpstr>Pogromcy Enigmy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3</cp:revision>
  <dcterms:created xsi:type="dcterms:W3CDTF">2021-01-29T11:40:14Z</dcterms:created>
  <dcterms:modified xsi:type="dcterms:W3CDTF">2021-02-25T15:29:53Z</dcterms:modified>
</cp:coreProperties>
</file>