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68" r:id="rId2"/>
    <p:sldId id="344" r:id="rId3"/>
    <p:sldId id="290" r:id="rId4"/>
    <p:sldId id="327" r:id="rId5"/>
    <p:sldId id="333" r:id="rId6"/>
    <p:sldId id="340" r:id="rId7"/>
    <p:sldId id="300" r:id="rId8"/>
    <p:sldId id="314" r:id="rId9"/>
    <p:sldId id="338" r:id="rId10"/>
    <p:sldId id="321" r:id="rId11"/>
    <p:sldId id="322" r:id="rId12"/>
    <p:sldId id="313" r:id="rId13"/>
    <p:sldId id="316" r:id="rId14"/>
    <p:sldId id="301" r:id="rId15"/>
    <p:sldId id="318" r:id="rId16"/>
    <p:sldId id="334" r:id="rId17"/>
    <p:sldId id="325" r:id="rId18"/>
    <p:sldId id="335" r:id="rId19"/>
    <p:sldId id="336" r:id="rId20"/>
    <p:sldId id="337" r:id="rId21"/>
    <p:sldId id="341" r:id="rId22"/>
    <p:sldId id="342" r:id="rId23"/>
    <p:sldId id="343" r:id="rId24"/>
    <p:sldId id="339" r:id="rId25"/>
    <p:sldId id="346" r:id="rId26"/>
    <p:sldId id="347" r:id="rId27"/>
    <p:sldId id="324" r:id="rId2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370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oliniow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88FD484-0F7E-41FE-9E14-6F31C4814405}" type="datetimeFigureOut">
              <a:rPr lang="pl-PL" smtClean="0"/>
              <a:t>27.05.2020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8A00512-1D8D-4D0B-A60D-B8A25510017C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8FD484-0F7E-41FE-9E14-6F31C4814405}" type="datetimeFigureOut">
              <a:rPr lang="pl-PL" smtClean="0"/>
              <a:t>27.05.2020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A00512-1D8D-4D0B-A60D-B8A25510017C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8FD484-0F7E-41FE-9E14-6F31C4814405}" type="datetimeFigureOut">
              <a:rPr lang="pl-PL" smtClean="0"/>
              <a:t>27.05.2020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A00512-1D8D-4D0B-A60D-B8A25510017C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8FD484-0F7E-41FE-9E14-6F31C4814405}" type="datetimeFigureOut">
              <a:rPr lang="pl-PL" smtClean="0"/>
              <a:t>27.05.2020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A00512-1D8D-4D0B-A60D-B8A25510017C}" type="slidenum">
              <a:rPr lang="pl-PL" smtClean="0"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8FD484-0F7E-41FE-9E14-6F31C4814405}" type="datetimeFigureOut">
              <a:rPr lang="pl-PL" smtClean="0"/>
              <a:t>27.05.2020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A00512-1D8D-4D0B-A60D-B8A25510017C}" type="slidenum">
              <a:rPr lang="pl-PL" smtClean="0"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8FD484-0F7E-41FE-9E14-6F31C4814405}" type="datetimeFigureOut">
              <a:rPr lang="pl-PL" smtClean="0"/>
              <a:t>27.05.2020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A00512-1D8D-4D0B-A60D-B8A25510017C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8FD484-0F7E-41FE-9E14-6F31C4814405}" type="datetimeFigureOut">
              <a:rPr lang="pl-PL" smtClean="0"/>
              <a:t>27.05.2020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A00512-1D8D-4D0B-A60D-B8A25510017C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8FD484-0F7E-41FE-9E14-6F31C4814405}" type="datetimeFigureOut">
              <a:rPr lang="pl-PL" smtClean="0"/>
              <a:t>27.05.2020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A00512-1D8D-4D0B-A60D-B8A25510017C}" type="slidenum">
              <a:rPr lang="pl-PL" smtClean="0"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8FD484-0F7E-41FE-9E14-6F31C4814405}" type="datetimeFigureOut">
              <a:rPr lang="pl-PL" smtClean="0"/>
              <a:t>27.05.2020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A00512-1D8D-4D0B-A60D-B8A25510017C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088FD484-0F7E-41FE-9E14-6F31C4814405}" type="datetimeFigureOut">
              <a:rPr lang="pl-PL" smtClean="0"/>
              <a:t>27.05.2020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A00512-1D8D-4D0B-A60D-B8A25510017C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88FD484-0F7E-41FE-9E14-6F31C4814405}" type="datetimeFigureOut">
              <a:rPr lang="pl-PL" smtClean="0"/>
              <a:t>27.05.2020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8A00512-1D8D-4D0B-A60D-B8A25510017C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oliniowy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oliniowy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88FD484-0F7E-41FE-9E14-6F31C4814405}" type="datetimeFigureOut">
              <a:rPr lang="pl-PL" smtClean="0"/>
              <a:t>27.05.2020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8A00512-1D8D-4D0B-A60D-B8A25510017C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Potrawy znane i nieznane </a:t>
            </a:r>
            <a:br>
              <a:rPr lang="pl-PL" dirty="0" smtClean="0"/>
            </a:br>
            <a:r>
              <a:rPr lang="pl-PL" dirty="0" smtClean="0"/>
              <a:t>w naszym regionie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2800" dirty="0" smtClean="0"/>
              <a:t>Prezentację przygotowała </a:t>
            </a:r>
          </a:p>
          <a:p>
            <a:r>
              <a:rPr lang="pl-PL" sz="2800" dirty="0" smtClean="0"/>
              <a:t>Barbara Jurkiewicz – Szkoła Podstawowa w Sarbicach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54923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634" y="1162334"/>
            <a:ext cx="3765392" cy="5221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164" y="1245725"/>
            <a:ext cx="3762903" cy="505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72" y="664105"/>
            <a:ext cx="3382962" cy="450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27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Ulubione potrawy uczniów</a:t>
            </a:r>
            <a:br>
              <a:rPr lang="pl-PL" dirty="0" smtClean="0"/>
            </a:br>
            <a:r>
              <a:rPr lang="pl-PL" dirty="0" smtClean="0"/>
              <a:t>Koktajl warzywny Pauliny    Gofry Eneasza</a:t>
            </a:r>
            <a:endParaRPr lang="pl-PL" dirty="0"/>
          </a:p>
        </p:txBody>
      </p:sp>
      <p:pic>
        <p:nvPicPr>
          <p:cNvPr id="4" name="Symbol zastępczy zawartości 3" descr="https://f.wszelkieprzepisy.pl/images/3j6tlcrg/przepis-na-gofry-orig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533" y="1701800"/>
            <a:ext cx="5655734" cy="39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TB_Image" descr="https://urodaizdrowie.pl/wp-content/uploads/2014/01/koj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404" y="1959398"/>
            <a:ext cx="3664796" cy="4162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07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Tosty Kacpra              </a:t>
            </a:r>
            <a:br>
              <a:rPr lang="pl-PL" dirty="0" smtClean="0"/>
            </a:br>
            <a:r>
              <a:rPr lang="pl-PL" dirty="0"/>
              <a:t> </a:t>
            </a:r>
            <a:r>
              <a:rPr lang="pl-PL" dirty="0" smtClean="0"/>
              <a:t>                                     Hamburgery Dawida</a:t>
            </a:r>
            <a:endParaRPr lang="pl-PL" dirty="0"/>
          </a:p>
        </p:txBody>
      </p:sp>
      <p:pic>
        <p:nvPicPr>
          <p:cNvPr id="4" name="Picture 2" descr="C:\Users\Sarbice\Desktop\Tosty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17" y="2078304"/>
            <a:ext cx="5418509" cy="240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717" y="2572809"/>
            <a:ext cx="5905500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48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Chlebek ziołowy Igora</a:t>
            </a:r>
            <a:br>
              <a:rPr lang="pl-PL" dirty="0" smtClean="0"/>
            </a:br>
            <a:r>
              <a:rPr lang="pl-PL" dirty="0" smtClean="0"/>
              <a:t>                                             Surówka Wiktora</a:t>
            </a:r>
            <a:endParaRPr lang="pl-P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67" y="1678252"/>
            <a:ext cx="4535664" cy="3401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 descr="Znalezione obrazy dla zapytania: sałatka kapusta pekińska z kukurydzą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3307" y="2785533"/>
            <a:ext cx="5760720" cy="297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737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Jajka sadzone Weroniki</a:t>
            </a:r>
            <a:br>
              <a:rPr lang="pl-PL" dirty="0" smtClean="0"/>
            </a:br>
            <a:r>
              <a:rPr lang="pl-PL" dirty="0" smtClean="0"/>
              <a:t>                               Przekąska Filipa</a:t>
            </a:r>
            <a:endParaRPr lang="pl-PL" dirty="0"/>
          </a:p>
        </p:txBody>
      </p:sp>
      <p:pic>
        <p:nvPicPr>
          <p:cNvPr id="12290" name="Picture 2" descr="C:\Users\Sarbice\Desktop\IMG_20200319_1639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02" y="2006071"/>
            <a:ext cx="5072966" cy="380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817" y="2235200"/>
            <a:ext cx="5912291" cy="32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62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 err="1" smtClean="0"/>
              <a:t>Ozoboty</a:t>
            </a:r>
            <a:r>
              <a:rPr lang="pl-PL" dirty="0" smtClean="0"/>
              <a:t> w kuchni - </a:t>
            </a:r>
            <a:r>
              <a:rPr lang="pl-PL" dirty="0"/>
              <a:t>u</a:t>
            </a:r>
            <a:r>
              <a:rPr lang="pl-PL" dirty="0" smtClean="0"/>
              <a:t>czniowie najpierw przygotowują elementy - kolorują i wycinają produkty spożywcze, a następnie w </a:t>
            </a:r>
            <a:r>
              <a:rPr lang="pl-PL" dirty="0"/>
              <a:t>grupach programują </a:t>
            </a:r>
            <a:r>
              <a:rPr lang="pl-PL" dirty="0" smtClean="0"/>
              <a:t>roboty – przygotowują właściwe trasy dla </a:t>
            </a:r>
            <a:r>
              <a:rPr lang="pl-PL" dirty="0" err="1" smtClean="0"/>
              <a:t>Ozobotów</a:t>
            </a:r>
            <a:r>
              <a:rPr lang="pl-PL" dirty="0" smtClean="0"/>
              <a:t>. </a:t>
            </a:r>
          </a:p>
          <a:p>
            <a:pPr marL="109728" lvl="0" indent="0">
              <a:buNone/>
            </a:pPr>
            <a:endParaRPr lang="pl-PL" dirty="0" smtClean="0"/>
          </a:p>
          <a:p>
            <a:pPr lvl="0"/>
            <a:r>
              <a:rPr lang="pl-PL" dirty="0" err="1" smtClean="0"/>
              <a:t>Ozoboty</a:t>
            </a:r>
            <a:r>
              <a:rPr lang="pl-PL" dirty="0" smtClean="0"/>
              <a:t> poruszają </a:t>
            </a:r>
            <a:r>
              <a:rPr lang="pl-PL" dirty="0"/>
              <a:t>się po określonej drodze tak, aby zebrać tylko składniki wybranej </a:t>
            </a:r>
            <a:r>
              <a:rPr lang="pl-PL" dirty="0" smtClean="0"/>
              <a:t>potrawy, np. sałatki owocowej lub mają zebrać wszystkie niezdrowe produkty.</a:t>
            </a:r>
            <a:endParaRPr lang="pl-PL" dirty="0"/>
          </a:p>
          <a:p>
            <a:endParaRPr lang="pl-PL" dirty="0" smtClean="0"/>
          </a:p>
          <a:p>
            <a:pPr marL="109728" indent="0">
              <a:buNone/>
            </a:pP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Programowanie na wesoło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8681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933" y="479100"/>
            <a:ext cx="4258733" cy="567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88" y="490050"/>
            <a:ext cx="4040493" cy="546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46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41" y="1519239"/>
            <a:ext cx="5737789" cy="430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38" y="1214437"/>
            <a:ext cx="3865562" cy="5151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93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1502305"/>
            <a:ext cx="5495925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2323571"/>
            <a:ext cx="5495925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27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Filmik nagrany tabletem przez ucznia 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l-PL" dirty="0" smtClean="0"/>
              <a:t>Krótki filmik z zajęć</a:t>
            </a:r>
            <a:endParaRPr lang="pl-PL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740" y="336868"/>
            <a:ext cx="3299460" cy="439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i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3542764"/>
              </p:ext>
            </p:extLst>
          </p:nvPr>
        </p:nvGraphicFramePr>
        <p:xfrm>
          <a:off x="7497234" y="5663142"/>
          <a:ext cx="1431925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name="Obiekt powłoki pakowarki" showAsIcon="1" r:id="rId4" imgW="1432080" imgH="439560" progId="Package">
                  <p:embed/>
                </p:oleObj>
              </mc:Choice>
              <mc:Fallback>
                <p:oleObj name="Obiekt powłoki pakowarki" showAsIcon="1" r:id="rId4" imgW="1432080" imgH="439560" progId="Package">
                  <p:embed/>
                  <p:pic>
                    <p:nvPicPr>
                      <p:cNvPr id="0" name="Obi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7234" y="5663142"/>
                        <a:ext cx="1431925" cy="43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05" y="393171"/>
            <a:ext cx="5495925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97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Uczniowie kl. II: </a:t>
            </a:r>
          </a:p>
          <a:p>
            <a:r>
              <a:rPr lang="pl-PL" dirty="0" smtClean="0"/>
              <a:t>Weronika, Wiktor, Filip, Kacper, Igor, Dawid, Filip, Mikołaj, Kacper</a:t>
            </a:r>
          </a:p>
          <a:p>
            <a:r>
              <a:rPr lang="pl-PL" dirty="0" smtClean="0"/>
              <a:t>Uczniowie kl. III:</a:t>
            </a:r>
          </a:p>
          <a:p>
            <a:r>
              <a:rPr lang="pl-PL" dirty="0" smtClean="0"/>
              <a:t>Paulina, Wiktoria, Marysia, Eneasz, Wiktor, Gracjan, Bartek</a:t>
            </a:r>
          </a:p>
          <a:p>
            <a:r>
              <a:rPr lang="pl-PL" dirty="0" smtClean="0"/>
              <a:t>Opiekun: Barbara Jurkiewicz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Skład zespołu zadaniowego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855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 smtClean="0"/>
              <a:t>Robot </a:t>
            </a:r>
            <a:r>
              <a:rPr lang="pl-PL" dirty="0" err="1"/>
              <a:t>Photon</a:t>
            </a:r>
            <a:r>
              <a:rPr lang="pl-PL" dirty="0"/>
              <a:t> szuka </a:t>
            </a:r>
            <a:r>
              <a:rPr lang="pl-PL" dirty="0" smtClean="0"/>
              <a:t>witamin - </a:t>
            </a:r>
            <a:r>
              <a:rPr lang="pl-PL" dirty="0"/>
              <a:t>u</a:t>
            </a:r>
            <a:r>
              <a:rPr lang="pl-PL" dirty="0" smtClean="0"/>
              <a:t>czniowie programują robota tak, aby dotarł do określonych warzyw i owoców np. zawierających witaminy, do wszystkich czerwonych owoców rozłożonych na macie, do zielonych, do tych, które w nazwie zawierają podane głoski, określoną liczbę sylab.</a:t>
            </a:r>
          </a:p>
          <a:p>
            <a:pPr marL="109728" lvl="0" indent="0">
              <a:buNone/>
            </a:pPr>
            <a:endParaRPr lang="pl-PL" dirty="0" smtClean="0"/>
          </a:p>
          <a:p>
            <a:pPr lvl="0"/>
            <a:r>
              <a:rPr lang="pl-PL" dirty="0" smtClean="0"/>
              <a:t>Robot po dotarciu do określonych owoców, warzyw - wykonuje czynności zaprogramowane przez uczniów. </a:t>
            </a:r>
          </a:p>
          <a:p>
            <a:pPr lvl="0"/>
            <a:endParaRPr lang="pl-PL" dirty="0" smtClean="0"/>
          </a:p>
          <a:p>
            <a:pPr lvl="0"/>
            <a:endParaRPr lang="pl-PL" dirty="0" smtClean="0"/>
          </a:p>
          <a:p>
            <a:pPr lvl="0"/>
            <a:endParaRPr lang="pl-PL" dirty="0" smtClean="0"/>
          </a:p>
          <a:p>
            <a:pPr lvl="0"/>
            <a:endParaRPr lang="pl-PL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Kulinarni detektywi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2728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345017"/>
            <a:ext cx="3514725" cy="56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1527705"/>
            <a:ext cx="5495925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833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1066800"/>
            <a:ext cx="395287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408" y="1879600"/>
            <a:ext cx="626745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00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628122"/>
            <a:ext cx="6315075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109" y="2769129"/>
            <a:ext cx="6346824" cy="357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782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 smtClean="0"/>
              <a:t>Efektem </a:t>
            </a:r>
            <a:r>
              <a:rPr lang="pl-PL" sz="2800" dirty="0" smtClean="0"/>
              <a:t>pracy </a:t>
            </a:r>
            <a:r>
              <a:rPr lang="pl-PL" sz="2800" dirty="0"/>
              <a:t>z przepisami jest książka kucharska złożona z przygotowanych kart –”Potrawy znane i nieznane </a:t>
            </a:r>
            <a:endParaRPr lang="pl-PL" sz="2800" dirty="0" smtClean="0"/>
          </a:p>
          <a:p>
            <a:pPr marL="109728" lvl="0" indent="0">
              <a:buNone/>
            </a:pPr>
            <a:r>
              <a:rPr lang="pl-PL" sz="2800" dirty="0"/>
              <a:t> </a:t>
            </a:r>
            <a:r>
              <a:rPr lang="pl-PL" sz="2800" dirty="0" smtClean="0"/>
              <a:t> w </a:t>
            </a:r>
            <a:r>
              <a:rPr lang="pl-PL" sz="2800" dirty="0"/>
              <a:t>naszym regionie</a:t>
            </a:r>
            <a:r>
              <a:rPr lang="pl-PL" sz="2800" dirty="0" smtClean="0"/>
              <a:t>”</a:t>
            </a:r>
            <a:endParaRPr lang="pl-PL" sz="2800" dirty="0"/>
          </a:p>
          <a:p>
            <a:pPr lvl="0"/>
            <a:endParaRPr lang="pl-PL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Przygotowanie książki kucharskiej</a:t>
            </a:r>
          </a:p>
        </p:txBody>
      </p:sp>
      <p:pic>
        <p:nvPicPr>
          <p:cNvPr id="12293" name="Picture 5" descr="C:\Users\Sarbice\Desktop\IMG_20200521_1623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281" y="2400299"/>
            <a:ext cx="3135502" cy="428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62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rbice\Desktop\IMG_20200521_1624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3" y="463550"/>
            <a:ext cx="5842000" cy="427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Sarbice\Desktop\IMG_20200521_1624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9" y="2082800"/>
            <a:ext cx="5977467" cy="431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25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arbice\Desktop\IMG_20200521_1625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533" y="2767672"/>
            <a:ext cx="5115586" cy="375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:\Users\Sarbice\Desktop\IMG_20200521_1624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61" y="1752600"/>
            <a:ext cx="5224972" cy="376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28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endParaRPr lang="pl-PL" dirty="0"/>
          </a:p>
          <a:p>
            <a:pPr marL="109728" indent="0">
              <a:buNone/>
            </a:pPr>
            <a:r>
              <a:rPr lang="pl-PL" dirty="0"/>
              <a:t>Barbara Jurkiewicz</a:t>
            </a:r>
          </a:p>
          <a:p>
            <a:pPr marL="109728" indent="0">
              <a:buNone/>
            </a:pPr>
            <a:r>
              <a:rPr lang="pl-PL" dirty="0"/>
              <a:t>Tel. 695 968 236</a:t>
            </a:r>
          </a:p>
          <a:p>
            <a:pPr marL="109728" indent="0">
              <a:buNone/>
            </a:pPr>
            <a:r>
              <a:rPr lang="pl-PL" dirty="0"/>
              <a:t>E-mail: bjurkiewicz9@o2.pl</a:t>
            </a:r>
          </a:p>
          <a:p>
            <a:pPr marL="109728" indent="0">
              <a:buNone/>
            </a:pPr>
            <a:endParaRPr lang="pl-PL" dirty="0" smtClean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728" indent="0"/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>Kontakt</a:t>
            </a:r>
            <a:r>
              <a:rPr lang="pl-PL" sz="3600" dirty="0" smtClean="0"/>
              <a:t/>
            </a:r>
            <a:br>
              <a:rPr lang="pl-PL" sz="3600" dirty="0" smtClean="0"/>
            </a:b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101111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Wyszukanie </a:t>
            </a:r>
            <a:r>
              <a:rPr lang="pl-PL" dirty="0"/>
              <a:t>w Internecie przepisów </a:t>
            </a:r>
            <a:r>
              <a:rPr lang="pl-PL" dirty="0" smtClean="0"/>
              <a:t>- tradycyjne </a:t>
            </a:r>
            <a:r>
              <a:rPr lang="pl-PL" dirty="0" smtClean="0"/>
              <a:t>potrawy wigilijne, wielkanocne, potrawy z różnych regionów </a:t>
            </a:r>
          </a:p>
          <a:p>
            <a:r>
              <a:rPr lang="pl-PL" dirty="0" smtClean="0"/>
              <a:t>Przygotowanie listy potraw z wybranych regionów</a:t>
            </a:r>
            <a:endParaRPr lang="pl-PL" dirty="0"/>
          </a:p>
          <a:p>
            <a:r>
              <a:rPr lang="pl-PL" dirty="0"/>
              <a:t>Poznanie przepisów mam i babć </a:t>
            </a:r>
            <a:r>
              <a:rPr lang="pl-PL" dirty="0" smtClean="0"/>
              <a:t>uczniów</a:t>
            </a:r>
            <a:endParaRPr lang="pl-PL" dirty="0"/>
          </a:p>
          <a:p>
            <a:r>
              <a:rPr lang="pl-PL" dirty="0"/>
              <a:t>Przygotowanie Kart z wybranymi </a:t>
            </a:r>
            <a:r>
              <a:rPr lang="pl-PL" dirty="0" smtClean="0"/>
              <a:t>przepisami</a:t>
            </a:r>
          </a:p>
          <a:p>
            <a:r>
              <a:rPr lang="pl-PL" dirty="0" smtClean="0"/>
              <a:t>Ulubione potrawy uczniów - przepisy</a:t>
            </a:r>
          </a:p>
          <a:p>
            <a:r>
              <a:rPr lang="pl-PL" dirty="0" smtClean="0"/>
              <a:t>Programowanie na wesoło – </a:t>
            </a:r>
            <a:r>
              <a:rPr lang="pl-PL" dirty="0" err="1" smtClean="0"/>
              <a:t>Ozoboty</a:t>
            </a:r>
            <a:r>
              <a:rPr lang="pl-PL" dirty="0" smtClean="0"/>
              <a:t> w kuchni</a:t>
            </a:r>
          </a:p>
          <a:p>
            <a:r>
              <a:rPr lang="pl-PL" dirty="0" smtClean="0"/>
              <a:t>Kulinarni detektywi – Robot </a:t>
            </a:r>
            <a:r>
              <a:rPr lang="pl-PL" dirty="0" err="1" smtClean="0"/>
              <a:t>Photon</a:t>
            </a:r>
            <a:r>
              <a:rPr lang="pl-PL" dirty="0" smtClean="0"/>
              <a:t> szuka witamin</a:t>
            </a:r>
          </a:p>
          <a:p>
            <a:r>
              <a:rPr lang="pl-PL" dirty="0" smtClean="0"/>
              <a:t>Korzystanie z aplikacji Learning </a:t>
            </a:r>
            <a:r>
              <a:rPr lang="pl-PL" dirty="0" err="1" smtClean="0"/>
              <a:t>Apss</a:t>
            </a:r>
            <a:endParaRPr lang="pl-PL" dirty="0" smtClean="0"/>
          </a:p>
          <a:p>
            <a:r>
              <a:rPr lang="pl-PL" dirty="0"/>
              <a:t>Przygotowanie książki </a:t>
            </a:r>
            <a:r>
              <a:rPr lang="pl-PL" dirty="0" smtClean="0"/>
              <a:t>kucharskiej</a:t>
            </a:r>
          </a:p>
          <a:p>
            <a:r>
              <a:rPr lang="pl-PL" dirty="0" smtClean="0"/>
              <a:t>Fotografowanie i filmowanie</a:t>
            </a:r>
          </a:p>
          <a:p>
            <a:endParaRPr lang="pl-PL" dirty="0" smtClean="0"/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Działania uczniów w ramach projektu </a:t>
            </a:r>
          </a:p>
        </p:txBody>
      </p:sp>
    </p:spTree>
    <p:extLst>
      <p:ext uri="{BB962C8B-B14F-4D97-AF65-F5344CB8AC3E}">
        <p14:creationId xmlns:p14="http://schemas.microsoft.com/office/powerpoint/2010/main" val="59116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Uczniowie wyszukiwali </a:t>
            </a:r>
            <a:r>
              <a:rPr lang="pl-PL" dirty="0"/>
              <a:t>w Internecie przepisów potraw </a:t>
            </a:r>
            <a:r>
              <a:rPr lang="pl-PL" dirty="0" smtClean="0"/>
              <a:t>wigilijnych, wielkanocnych, </a:t>
            </a:r>
            <a:r>
              <a:rPr lang="pl-PL" dirty="0"/>
              <a:t>potraw z wybranego regionu: Mazowsza, Wielkopolski, Podlasia, Śląska, Pomorza, Małopolski, </a:t>
            </a:r>
            <a:r>
              <a:rPr lang="pl-PL" dirty="0" smtClean="0"/>
              <a:t>Podhala </a:t>
            </a:r>
          </a:p>
          <a:p>
            <a:pPr lvl="0"/>
            <a:r>
              <a:rPr lang="pl-PL" dirty="0" smtClean="0"/>
              <a:t>Stworzyli listę </a:t>
            </a:r>
            <a:r>
              <a:rPr lang="pl-PL" dirty="0"/>
              <a:t>potraw </a:t>
            </a:r>
            <a:r>
              <a:rPr lang="pl-PL" dirty="0" smtClean="0"/>
              <a:t>wigilijnych i wielkanocnych z różnych regionów oraz z wielkopolski</a:t>
            </a:r>
          </a:p>
          <a:p>
            <a:pPr lvl="0"/>
            <a:r>
              <a:rPr lang="pl-PL" dirty="0"/>
              <a:t>P</a:t>
            </a:r>
            <a:r>
              <a:rPr lang="pl-PL" dirty="0" smtClean="0"/>
              <a:t>rezentowali przepisy mam i babć przyniesione </a:t>
            </a:r>
            <a:r>
              <a:rPr lang="pl-PL" dirty="0"/>
              <a:t>z </a:t>
            </a:r>
            <a:r>
              <a:rPr lang="pl-PL" dirty="0" smtClean="0"/>
              <a:t>domu</a:t>
            </a:r>
          </a:p>
          <a:p>
            <a:pPr lvl="0"/>
            <a:r>
              <a:rPr lang="pl-PL" dirty="0" smtClean="0"/>
              <a:t>Przygotowali przepisy </a:t>
            </a:r>
            <a:r>
              <a:rPr lang="pl-PL" dirty="0"/>
              <a:t>ulubionej potrawy </a:t>
            </a:r>
            <a:r>
              <a:rPr lang="pl-PL" dirty="0" smtClean="0"/>
              <a:t>- każdy </a:t>
            </a:r>
            <a:r>
              <a:rPr lang="pl-PL" dirty="0"/>
              <a:t>uczeń </a:t>
            </a:r>
            <a:r>
              <a:rPr lang="pl-PL" dirty="0" smtClean="0"/>
              <a:t>prezentował </a:t>
            </a:r>
            <a:r>
              <a:rPr lang="pl-PL" dirty="0"/>
              <a:t>przepis </a:t>
            </a:r>
            <a:r>
              <a:rPr lang="pl-PL" dirty="0" smtClean="0"/>
              <a:t>swojej ulubionej potrawy</a:t>
            </a:r>
            <a:endParaRPr lang="pl-PL" dirty="0"/>
          </a:p>
          <a:p>
            <a:pPr marL="109728" lvl="0" indent="0">
              <a:buNone/>
            </a:pP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 smtClean="0"/>
              <a:t>Formy realizacji</a:t>
            </a:r>
            <a:r>
              <a:rPr lang="pl-PL" sz="4400" dirty="0"/>
              <a:t> </a:t>
            </a:r>
            <a:r>
              <a:rPr lang="pl-PL" sz="4400" dirty="0" smtClean="0"/>
              <a:t>projektu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689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000" dirty="0"/>
              <a:t>Uczniowie wykonali karty z przepisami do książki kucharskiej.</a:t>
            </a:r>
          </a:p>
          <a:p>
            <a:pPr lvl="0"/>
            <a:r>
              <a:rPr lang="pl-PL" sz="3000" dirty="0" smtClean="0"/>
              <a:t>Programowali w </a:t>
            </a:r>
            <a:r>
              <a:rPr lang="pl-PL" sz="3000" dirty="0"/>
              <a:t>grupach </a:t>
            </a:r>
            <a:r>
              <a:rPr lang="pl-PL" sz="3000" dirty="0" smtClean="0"/>
              <a:t>roboty: </a:t>
            </a:r>
            <a:r>
              <a:rPr lang="pl-PL" sz="3000" dirty="0" err="1" smtClean="0"/>
              <a:t>Ozoboty</a:t>
            </a:r>
            <a:r>
              <a:rPr lang="pl-PL" sz="3000" dirty="0" smtClean="0"/>
              <a:t> i </a:t>
            </a:r>
            <a:r>
              <a:rPr lang="pl-PL" sz="3000" dirty="0" err="1" smtClean="0"/>
              <a:t>Photona</a:t>
            </a:r>
            <a:r>
              <a:rPr lang="pl-PL" sz="3000" dirty="0"/>
              <a:t>.</a:t>
            </a:r>
            <a:endParaRPr lang="pl-PL" sz="3000" dirty="0" smtClean="0"/>
          </a:p>
          <a:p>
            <a:r>
              <a:rPr lang="pl-PL" sz="3000" dirty="0" smtClean="0"/>
              <a:t>Wykorzystanie </a:t>
            </a:r>
            <a:r>
              <a:rPr lang="pl-PL" sz="3000" dirty="0" smtClean="0"/>
              <a:t>aplikacji </a:t>
            </a:r>
            <a:r>
              <a:rPr lang="pl-PL" sz="3000" dirty="0"/>
              <a:t>Learning </a:t>
            </a:r>
            <a:r>
              <a:rPr lang="pl-PL" sz="3000" dirty="0" err="1" smtClean="0"/>
              <a:t>Apss</a:t>
            </a:r>
            <a:r>
              <a:rPr lang="pl-PL" sz="3000" dirty="0" smtClean="0"/>
              <a:t> do tworzenia gry </a:t>
            </a:r>
            <a:r>
              <a:rPr lang="pl-PL" sz="3000" dirty="0" err="1" smtClean="0"/>
              <a:t>memory</a:t>
            </a:r>
            <a:r>
              <a:rPr lang="pl-PL" sz="3000" dirty="0" smtClean="0"/>
              <a:t>, </a:t>
            </a:r>
            <a:r>
              <a:rPr lang="pl-PL" sz="3000" dirty="0" err="1" smtClean="0"/>
              <a:t>wykreślanki</a:t>
            </a:r>
            <a:r>
              <a:rPr lang="pl-PL" sz="3000" dirty="0" smtClean="0"/>
              <a:t>, krzyżówki.</a:t>
            </a:r>
            <a:endParaRPr lang="pl-PL" sz="3000" dirty="0"/>
          </a:p>
          <a:p>
            <a:r>
              <a:rPr lang="pl-PL" sz="3000" dirty="0" smtClean="0"/>
              <a:t>Uczniowie dokumentowali efekty działań w projekcie robiąc zdjęcia tabletami i nagrywając krótkie filmiki z zajęć.</a:t>
            </a:r>
          </a:p>
          <a:p>
            <a:pPr marL="109728" indent="0">
              <a:buNone/>
            </a:pPr>
            <a:endParaRPr lang="pl-PL" dirty="0"/>
          </a:p>
          <a:p>
            <a:pPr lvl="0"/>
            <a:endParaRPr lang="pl-PL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9768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Potrawy z różnych regionów</a:t>
            </a:r>
            <a:endParaRPr lang="pl-PL" dirty="0"/>
          </a:p>
        </p:txBody>
      </p:sp>
      <p:pic>
        <p:nvPicPr>
          <p:cNvPr id="4" name="Picture 2" descr="C:\Users\Sarbice\Desktop\IMG_20200521_16030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673" y="1428485"/>
            <a:ext cx="3813987" cy="508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432" y="1129773"/>
            <a:ext cx="3688701" cy="491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 descr="C:\Users\Sarbice\Desktop\IMG_20200521_1604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51" y="1269999"/>
            <a:ext cx="3723250" cy="496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87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Rodzinne przepisy </a:t>
            </a:r>
            <a:br>
              <a:rPr lang="pl-PL" dirty="0" smtClean="0"/>
            </a:br>
            <a:r>
              <a:rPr lang="pl-PL" dirty="0" smtClean="0"/>
              <a:t>                 </a:t>
            </a:r>
            <a:r>
              <a:rPr lang="pl-PL" dirty="0" err="1" smtClean="0"/>
              <a:t>Przepisy</a:t>
            </a:r>
            <a:r>
              <a:rPr lang="pl-PL" dirty="0" smtClean="0"/>
              <a:t> mamy Wiktora</a:t>
            </a:r>
            <a:endParaRPr lang="pl-PL" dirty="0"/>
          </a:p>
        </p:txBody>
      </p:sp>
      <p:pic>
        <p:nvPicPr>
          <p:cNvPr id="4" name="Picture 6" descr="C:\Users\Sarbice\Desktop\TELEFON 110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1685" y="1833371"/>
            <a:ext cx="4659697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arbice\Desktop\TELEFON 11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364" y="2123681"/>
            <a:ext cx="5485169" cy="411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70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Gołąbki babci Reginy </a:t>
            </a:r>
            <a:br>
              <a:rPr lang="pl-PL" dirty="0" smtClean="0"/>
            </a:br>
            <a:r>
              <a:rPr lang="pl-PL" dirty="0"/>
              <a:t> </a:t>
            </a:r>
            <a:r>
              <a:rPr lang="pl-PL" dirty="0" smtClean="0"/>
              <a:t>                          Kotlet </a:t>
            </a:r>
            <a:r>
              <a:rPr lang="pl-PL" dirty="0" err="1" smtClean="0"/>
              <a:t>devolay</a:t>
            </a:r>
            <a:r>
              <a:rPr lang="pl-PL" dirty="0" smtClean="0"/>
              <a:t> mamy Eneasza</a:t>
            </a:r>
            <a:endParaRPr lang="pl-PL" dirty="0"/>
          </a:p>
        </p:txBody>
      </p:sp>
      <p:pic>
        <p:nvPicPr>
          <p:cNvPr id="4" name="Symbol zastępczy zawartości 4" descr="Klasyczne gołąbki mojej babci Reginy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9831" y="1413404"/>
            <a:ext cx="3394471" cy="4525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Devolay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132" y="2067559"/>
            <a:ext cx="6053667" cy="3842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32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 smtClean="0"/>
              <a:t>Uczniowie </a:t>
            </a:r>
            <a:r>
              <a:rPr lang="pl-PL" dirty="0"/>
              <a:t>przygotowują karty z potrawami do książki kucharskiej.</a:t>
            </a: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Przykłady kart z przepisami potraw</a:t>
            </a:r>
          </a:p>
        </p:txBody>
      </p:sp>
      <p:pic>
        <p:nvPicPr>
          <p:cNvPr id="11266" name="Picture 2" descr="C:\Users\Sarbice\Desktop\IMG_20200521_1619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34" y="2326218"/>
            <a:ext cx="271780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Sarbice\Desktop\IMG_20200521_1618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733" y="2436284"/>
            <a:ext cx="2743200" cy="366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Sarbice\Desktop\IMG_20200521_1617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2144184"/>
            <a:ext cx="4521200" cy="365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30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855</TotalTime>
  <Words>435</Words>
  <Application>Microsoft Office PowerPoint</Application>
  <PresentationFormat>Niestandardowy</PresentationFormat>
  <Paragraphs>61</Paragraphs>
  <Slides>27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29" baseType="lpstr">
      <vt:lpstr>Hol</vt:lpstr>
      <vt:lpstr>Obiekt powłoki pakowarki</vt:lpstr>
      <vt:lpstr>Potrawy znane i nieznane  w naszym regionie</vt:lpstr>
      <vt:lpstr>Skład zespołu zadaniowego</vt:lpstr>
      <vt:lpstr>Działania uczniów w ramach projektu </vt:lpstr>
      <vt:lpstr>Formy realizacji projektu</vt:lpstr>
      <vt:lpstr>Prezentacja programu PowerPoint</vt:lpstr>
      <vt:lpstr>Potrawy z różnych regionów</vt:lpstr>
      <vt:lpstr>Rodzinne przepisy                   Przepisy mamy Wiktora</vt:lpstr>
      <vt:lpstr>Gołąbki babci Reginy                             Kotlet devolay mamy Eneasza</vt:lpstr>
      <vt:lpstr>Przykłady kart z przepisami potraw</vt:lpstr>
      <vt:lpstr>Prezentacja programu PowerPoint</vt:lpstr>
      <vt:lpstr>Ulubione potrawy uczniów Koktajl warzywny Pauliny    Gofry Eneasza</vt:lpstr>
      <vt:lpstr>Tosty Kacpra                                                     Hamburgery Dawida</vt:lpstr>
      <vt:lpstr>Chlebek ziołowy Igora                                              Surówka Wiktora</vt:lpstr>
      <vt:lpstr>Jajka sadzone Weroniki                                Przekąska Filipa</vt:lpstr>
      <vt:lpstr>Programowanie na wesoło</vt:lpstr>
      <vt:lpstr>Prezentacja programu PowerPoint</vt:lpstr>
      <vt:lpstr>Prezentacja programu PowerPoint</vt:lpstr>
      <vt:lpstr>Prezentacja programu PowerPoint</vt:lpstr>
      <vt:lpstr>Filmik nagrany tabletem przez ucznia </vt:lpstr>
      <vt:lpstr>Kulinarni detektywi</vt:lpstr>
      <vt:lpstr>Prezentacja programu PowerPoint</vt:lpstr>
      <vt:lpstr>Prezentacja programu PowerPoint</vt:lpstr>
      <vt:lpstr>Prezentacja programu PowerPoint</vt:lpstr>
      <vt:lpstr>Przygotowanie książki kucharskiej</vt:lpstr>
      <vt:lpstr>Prezentacja programu PowerPoint</vt:lpstr>
      <vt:lpstr>Prezentacja programu PowerPoint</vt:lpstr>
      <vt:lpstr> Kontakt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  Urządzenia techniczne stosowane do konserwacji odzieży</dc:title>
  <dc:creator>Michał</dc:creator>
  <cp:lastModifiedBy>Windows User</cp:lastModifiedBy>
  <cp:revision>93</cp:revision>
  <dcterms:created xsi:type="dcterms:W3CDTF">2020-03-22T16:58:42Z</dcterms:created>
  <dcterms:modified xsi:type="dcterms:W3CDTF">2020-05-27T17:37:50Z</dcterms:modified>
</cp:coreProperties>
</file>