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642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63f64b6c1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63f64b6c1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9a066968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9a066968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662aac9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662aac9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662aac94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662aac94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662aac9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662aac9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9c6da6aa5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9c6da6aa5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662aac9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662aac9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63f64b6c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63f64b6c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7a9c4d8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7a9c4d8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b0403a9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b0403a9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3f64b6c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3f64b6c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3f64b6c1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63f64b6c1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63f64b6c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63f64b6c1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9c6da6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9c6da6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63f64b6c1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63f64b6c1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7a9c4d8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7a9c4d8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63f64b6c1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63f64b6c1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b0403a9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b0403a9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662aac94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662aac94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b0403a9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b0403a9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b0403a9c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b0403a9c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3f64b6c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3f64b6c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3f64b6c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3f64b6c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3f64b6c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3f64b6c1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3f64b6c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3f64b6c1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3f64b6c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3f64b6c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3f64b6c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3f64b6c1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3f64b6c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3f64b6c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CYFROWA  MATEMATYKA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EXCEL &amp; GEOGEBRA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023825" y="171202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75788"/>
            <a:ext cx="8839201" cy="7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39550" y="-19946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Prawa De Morgana - EXCEL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5" y="1017801"/>
            <a:ext cx="9001125" cy="35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596175" y="-176848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2970053" y="1183125"/>
            <a:ext cx="2764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DEC-&gt;BIN</a:t>
            </a:r>
            <a:endParaRPr b="1" i="1"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748100" y="39500"/>
            <a:ext cx="72081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 i="1">
                <a:solidFill>
                  <a:srgbClr val="741B47"/>
                </a:solidFill>
              </a:rPr>
              <a:t>Liczba dwójkowa - EXCEL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00" y="3193088"/>
            <a:ext cx="8520601" cy="139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02" y="609209"/>
            <a:ext cx="1872400" cy="25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l="-10446" t="-10446" r="-10458" b="-10458"/>
          <a:stretch/>
        </p:blipFill>
        <p:spPr>
          <a:xfrm>
            <a:off x="7596175" y="-176848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311700" y="150025"/>
            <a:ext cx="85206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623400" y="11810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5" y="150025"/>
            <a:ext cx="7606396" cy="4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650325" y="-223248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Kombinacje - EXCEL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596200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600" y="866750"/>
            <a:ext cx="3797790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19375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 b="16142"/>
          <a:stretch/>
        </p:blipFill>
        <p:spPr>
          <a:xfrm>
            <a:off x="0" y="380050"/>
            <a:ext cx="7343050" cy="406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16142"/>
          <a:stretch/>
        </p:blipFill>
        <p:spPr>
          <a:xfrm>
            <a:off x="0" y="277275"/>
            <a:ext cx="7629525" cy="4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405075" y="-11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Permutacje - EXCEL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25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750" y="1129414"/>
            <a:ext cx="4214499" cy="314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Geogebra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34850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4">
            <a:alphaModFix/>
          </a:blip>
          <a:srcRect b="16142"/>
          <a:stretch/>
        </p:blipFill>
        <p:spPr>
          <a:xfrm>
            <a:off x="0" y="-2"/>
            <a:ext cx="9144001" cy="50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25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15239"/>
          <a:stretch/>
        </p:blipFill>
        <p:spPr>
          <a:xfrm>
            <a:off x="311700" y="345775"/>
            <a:ext cx="7507725" cy="42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603925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7924800" cy="16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0" y="101100"/>
            <a:ext cx="88323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lang="pl" sz="1929" b="1">
                <a:solidFill>
                  <a:srgbClr val="0000FF"/>
                </a:solidFill>
              </a:rPr>
              <a:t>Zespół  Szkół  Ogólnokształcących  i  Zawodowych  w Trzemesznie</a:t>
            </a:r>
            <a:endParaRPr sz="1629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0" y="1017800"/>
            <a:ext cx="9144000" cy="3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450"/>
          </a:p>
          <a:p>
            <a:pPr marL="9144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450" b="1" u="sng">
                <a:solidFill>
                  <a:srgbClr val="0000FF"/>
                </a:solidFill>
              </a:rPr>
              <a:t>SKŁAD GRUPY PROJEKTOWEJ</a:t>
            </a:r>
            <a:r>
              <a:rPr lang="pl" sz="1450" b="1">
                <a:solidFill>
                  <a:srgbClr val="0000FF"/>
                </a:solidFill>
              </a:rPr>
              <a:t>:</a:t>
            </a:r>
            <a:endParaRPr sz="1450" b="1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Adrian Henkel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Antoni Szefler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Damian Odebralski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Eryk Chojnacki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Hubert  Hanczewski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Jacek Kierczyński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Jakub Kaźmierski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Jan Szefler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Kacper Borowski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Kacper Polanowski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Mateusz Koliński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Michał Choniej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Przemysław Dylawerski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Mateusz Mietlicki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Szymon Wasilewski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Szymon Oświęcimski</a:t>
            </a:r>
            <a:endParaRPr sz="1450">
              <a:solidFill>
                <a:srgbClr val="0000FF"/>
              </a:solidFill>
            </a:endParaRPr>
          </a:p>
          <a:p>
            <a:pPr marL="1371600" lvl="0" indent="-3206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50"/>
              <a:buAutoNum type="arabicPeriod"/>
            </a:pPr>
            <a:r>
              <a:rPr lang="pl" sz="1450">
                <a:solidFill>
                  <a:srgbClr val="0000FF"/>
                </a:solidFill>
              </a:rPr>
              <a:t>Wiktor Kłos</a:t>
            </a:r>
            <a:endParaRPr sz="1450">
              <a:solidFill>
                <a:srgbClr val="0000FF"/>
              </a:solidFill>
            </a:endParaRPr>
          </a:p>
          <a:p>
            <a:pPr marL="9144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850">
                <a:solidFill>
                  <a:srgbClr val="0000FF"/>
                </a:solidFill>
              </a:rPr>
              <a:t>Opiekun grupy: Aurelia Tycka-Witek</a:t>
            </a:r>
            <a:endParaRPr sz="1850">
              <a:solidFill>
                <a:srgbClr val="0000FF"/>
              </a:solidFill>
            </a:endParaRPr>
          </a:p>
          <a:p>
            <a:pPr marL="9144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650">
                <a:solidFill>
                  <a:srgbClr val="0000FF"/>
                </a:solidFill>
              </a:rPr>
              <a:t>  </a:t>
            </a:r>
            <a:endParaRPr sz="650">
              <a:solidFill>
                <a:srgbClr val="0000FF"/>
              </a:solidFill>
            </a:endParaRPr>
          </a:p>
          <a:p>
            <a:pPr marL="9144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650">
                <a:solidFill>
                  <a:srgbClr val="0000FF"/>
                </a:solidFill>
              </a:rPr>
              <a:t> </a:t>
            </a:r>
            <a:r>
              <a:rPr lang="pl" sz="1150">
                <a:solidFill>
                  <a:srgbClr val="0000FF"/>
                </a:solidFill>
              </a:rPr>
              <a:t> </a:t>
            </a:r>
            <a:endParaRPr sz="1150">
              <a:solidFill>
                <a:srgbClr val="0000FF"/>
              </a:solidFill>
            </a:endParaRPr>
          </a:p>
          <a:p>
            <a:pPr marL="9144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2158">
                <a:solidFill>
                  <a:srgbClr val="0000FF"/>
                </a:solidFill>
              </a:rPr>
              <a:t> </a:t>
            </a:r>
            <a:endParaRPr sz="1150">
              <a:solidFill>
                <a:srgbClr val="0000FF"/>
              </a:solidFill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51750" y="-236136"/>
            <a:ext cx="1967775" cy="19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0" y="629488"/>
            <a:ext cx="8285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>
                <a:solidFill>
                  <a:srgbClr val="741B47"/>
                </a:solidFill>
              </a:rPr>
              <a:t>Rozwijanie umiejętności wykorzystania współczesnych narzędzi TIK w matematyce</a:t>
            </a:r>
            <a:endParaRPr sz="1000" b="1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0" y="162475"/>
            <a:ext cx="80574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400" b="1" i="1"/>
              <a:t>Przekształcenia wykresów funkcji trygonometrycznych </a:t>
            </a:r>
            <a:endParaRPr sz="2400" b="1" i="1"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5" y="1141351"/>
            <a:ext cx="8832300" cy="373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681250" y="-331861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0" y="4099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l" sz="3060" b="1" i="1"/>
              <a:t>Nierówności kwadratowe</a:t>
            </a:r>
            <a:endParaRPr sz="360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50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76"/>
            <a:ext cx="8031974" cy="384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2352"/>
              <a:buFont typeface="Arial"/>
              <a:buNone/>
            </a:pPr>
            <a:r>
              <a:rPr lang="pl" sz="3060" b="1" i="1"/>
              <a:t>Przedziały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25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7149"/>
            <a:ext cx="7410949" cy="36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2352"/>
              <a:buFont typeface="Arial"/>
              <a:buNone/>
            </a:pPr>
            <a:r>
              <a:rPr lang="pl" sz="3060" b="1" i="1"/>
              <a:t>Sześcian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25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48" y="1112975"/>
            <a:ext cx="3739125" cy="30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277" y="1112975"/>
            <a:ext cx="3693550" cy="30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210350" y="409988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Podzielność  liczb</a:t>
            </a:r>
            <a:endParaRPr b="1" i="1"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03925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66999"/>
            <a:ext cx="8364775" cy="34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Kąt wpisany  i  kąt  środkowy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67525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00" y="1123838"/>
            <a:ext cx="5354451" cy="3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Ostrosłup prawidłowy czworokątny</a:t>
            </a:r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8" name="Google Shape;288;p38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287475" y="-11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09950"/>
            <a:ext cx="7677249" cy="357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Walec i stożek</a:t>
            </a:r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50350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59137"/>
            <a:ext cx="7466900" cy="3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311700" y="253375"/>
            <a:ext cx="85206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Zadanie maturalne _ Pazdro</a:t>
            </a:r>
            <a:endParaRPr b="1" i="1"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0" y="1017800"/>
            <a:ext cx="8730951" cy="36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650350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</a:t>
            </a:r>
            <a:endParaRPr/>
          </a:p>
        </p:txBody>
      </p:sp>
      <p:sp>
        <p:nvSpPr>
          <p:cNvPr id="311" name="Google Shape;311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“Matematyka z komputerem”   -  Andrzej Obecny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“Matematyka”   -  Wojciech Babiński ; Lech Chańko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Materiały ćwiczeniowe z Kursu dla nauczycieli - Warszawskie Centrum GeoGebry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0000FF"/>
                </a:solidFill>
              </a:rPr>
              <a:t>Spis treści  </a:t>
            </a:r>
            <a:endParaRPr b="1" i="1">
              <a:solidFill>
                <a:srgbClr val="0000FF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3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Układ trzech równań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Równanie kwadratowe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Cechy podzielności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Liczba pierwsza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Schemat Hornera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Elementy kombinatoryki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Prawa De Morgana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Przekształcanie wykresów funkcji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Nierówności kwadratowe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Przedziały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Sześcian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Podzielność liczb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Kąt wpisany i kąt środkowy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Ostrosłup prawidłowy czworokątny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Walec i stożek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pl"/>
              <a:t>Zadanie maturalne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565225" y="-238773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50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l" sz="4500" b="1" i="1">
                <a:solidFill>
                  <a:schemeClr val="dk1"/>
                </a:solidFill>
              </a:rPr>
              <a:t>EXCEL       </a:t>
            </a:r>
            <a:endParaRPr sz="3500" b="1" i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3500" b="1" i="1">
              <a:solidFill>
                <a:srgbClr val="0000FF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394775" y="-19064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23" y="1229875"/>
            <a:ext cx="2121567" cy="2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01350" y="410000"/>
            <a:ext cx="87921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Rozwiązywanie układów trzech równań - EXCEL</a:t>
            </a:r>
            <a:endParaRPr b="1" i="1">
              <a:solidFill>
                <a:srgbClr val="741B47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00" y="1017800"/>
            <a:ext cx="8037425" cy="3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l="-10446" t="-10446" r="-10458" b="-10458"/>
          <a:stretch/>
        </p:blipFill>
        <p:spPr>
          <a:xfrm>
            <a:off x="7673525" y="-238773"/>
            <a:ext cx="1967775" cy="1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Równanie kwadratowe - EXCEL</a:t>
            </a:r>
            <a:endParaRPr b="1" i="1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11625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50" y="1050500"/>
            <a:ext cx="5509925" cy="35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Cechy podzielności liczb - EXCEL</a:t>
            </a:r>
            <a:endParaRPr b="1" i="1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542000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2" y="1017800"/>
            <a:ext cx="3788881" cy="4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350" y="1017800"/>
            <a:ext cx="3985971" cy="40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3596" y="1017800"/>
            <a:ext cx="4019150" cy="2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741B47"/>
                </a:solidFill>
              </a:rPr>
              <a:t>Liczba pierwsza - EXCEL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11650" y="-269998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83213"/>
            <a:ext cx="7639300" cy="353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18850" y="1430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 i="1">
                <a:solidFill>
                  <a:srgbClr val="741B47"/>
                </a:solidFill>
              </a:rPr>
              <a:t>Schemat Hornera-metoda dzielenia wielomianów przez  (x-a)</a:t>
            </a:r>
            <a:endParaRPr sz="110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l="-10446" t="-10446" r="-10458" b="-10458"/>
          <a:stretch/>
        </p:blipFill>
        <p:spPr>
          <a:xfrm>
            <a:off x="7658075" y="-269986"/>
            <a:ext cx="1967775" cy="1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25" y="622075"/>
            <a:ext cx="1900992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025" y="1358475"/>
            <a:ext cx="5750650" cy="7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5040" y="1800900"/>
            <a:ext cx="6017261" cy="29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Pokaz na ekranie (16:9)</PresentationFormat>
  <Paragraphs>69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Arial</vt:lpstr>
      <vt:lpstr>Roboto</vt:lpstr>
      <vt:lpstr>Geometric</vt:lpstr>
      <vt:lpstr>CYFROWA  MATEMATYKA</vt:lpstr>
      <vt:lpstr>Zespół  Szkół  Ogólnokształcących  i  Zawodowych  w Trzemesznie</vt:lpstr>
      <vt:lpstr>Spis treści  </vt:lpstr>
      <vt:lpstr>Prezentacja programu PowerPoint</vt:lpstr>
      <vt:lpstr>Rozwiązywanie układów trzech równań - EXCEL</vt:lpstr>
      <vt:lpstr>Równanie kwadratowe - EXCEL </vt:lpstr>
      <vt:lpstr>Cechy podzielności liczb - EXCEL </vt:lpstr>
      <vt:lpstr>Liczba pierwsza - EXCEL</vt:lpstr>
      <vt:lpstr>Schemat Hornera-metoda dzielenia wielomianów przez  (x-a)</vt:lpstr>
      <vt:lpstr>Prawa De Morgana - EXCEL</vt:lpstr>
      <vt:lpstr>DEC-&gt;BIN</vt:lpstr>
      <vt:lpstr>Prezentacja programu PowerPoint</vt:lpstr>
      <vt:lpstr>Kombinacje - EXCEL</vt:lpstr>
      <vt:lpstr>Prezentacja programu PowerPoint</vt:lpstr>
      <vt:lpstr>Prezentacja programu PowerPoint</vt:lpstr>
      <vt:lpstr>Permutacje - EXCEL</vt:lpstr>
      <vt:lpstr>Geogebra</vt:lpstr>
      <vt:lpstr>Prezentacja programu PowerPoint</vt:lpstr>
      <vt:lpstr>Prezentacja programu PowerPoint</vt:lpstr>
      <vt:lpstr>Przekształcenia wykresów funkcji trygonometrycznych </vt:lpstr>
      <vt:lpstr>Nierówności kwadratowe</vt:lpstr>
      <vt:lpstr>Przedziały</vt:lpstr>
      <vt:lpstr>Sześcian</vt:lpstr>
      <vt:lpstr>Podzielność  liczb</vt:lpstr>
      <vt:lpstr>Kąt wpisany  i  kąt  środkowy</vt:lpstr>
      <vt:lpstr>Ostrosłup prawidłowy czworokątny</vt:lpstr>
      <vt:lpstr>Walec i stożek</vt:lpstr>
      <vt:lpstr>Zadanie maturalne _ Pazdro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CYFROWA  MATEMATYKA</dc:title>
  <dc:creator>Aurelia</dc:creator>
  <cp:lastModifiedBy>Aurelia Tycka-Witek</cp:lastModifiedBy>
  <cp:revision>1</cp:revision>
  <dcterms:modified xsi:type="dcterms:W3CDTF">2021-03-29T08:10:54Z</dcterms:modified>
</cp:coreProperties>
</file>